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24"/>
  </p:notesMasterIdLst>
  <p:handoutMasterIdLst>
    <p:handoutMasterId r:id="rId25"/>
  </p:handoutMasterIdLst>
  <p:sldIdLst>
    <p:sldId id="4459" r:id="rId2"/>
    <p:sldId id="4480" r:id="rId3"/>
    <p:sldId id="4494" r:id="rId4"/>
    <p:sldId id="4485" r:id="rId5"/>
    <p:sldId id="4496" r:id="rId6"/>
    <p:sldId id="4484" r:id="rId7"/>
    <p:sldId id="4497" r:id="rId8"/>
    <p:sldId id="4472" r:id="rId9"/>
    <p:sldId id="4501" r:id="rId10"/>
    <p:sldId id="4415" r:id="rId11"/>
    <p:sldId id="4500" r:id="rId12"/>
    <p:sldId id="4486" r:id="rId13"/>
    <p:sldId id="4487" r:id="rId14"/>
    <p:sldId id="4488" r:id="rId15"/>
    <p:sldId id="4489" r:id="rId16"/>
    <p:sldId id="4490" r:id="rId17"/>
    <p:sldId id="4503" r:id="rId18"/>
    <p:sldId id="4493" r:id="rId19"/>
    <p:sldId id="4414" r:id="rId20"/>
    <p:sldId id="4498" r:id="rId21"/>
    <p:sldId id="4492" r:id="rId22"/>
    <p:sldId id="4483" r:id="rId23"/>
  </p:sldIdLst>
  <p:sldSz cx="12858750" cy="7232650"/>
  <p:notesSz cx="6858000" cy="9144000"/>
  <p:custDataLst>
    <p:tags r:id="rId2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66E4F"/>
    <a:srgbClr val="73DB29"/>
    <a:srgbClr val="FED40D"/>
    <a:srgbClr val="3AD1B5"/>
    <a:srgbClr val="3F3F3F"/>
    <a:srgbClr val="900000"/>
    <a:srgbClr val="333F50"/>
    <a:srgbClr val="CA8F45"/>
    <a:srgbClr val="D14E5B"/>
    <a:srgbClr val="4BC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9" autoAdjust="0"/>
    <p:restoredTop sz="95274" autoAdjust="0"/>
  </p:normalViewPr>
  <p:slideViewPr>
    <p:cSldViewPr>
      <p:cViewPr varScale="1">
        <p:scale>
          <a:sx n="64" d="100"/>
          <a:sy n="64" d="100"/>
        </p:scale>
        <p:origin x="568" y="36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355756-559F-4954-BF7B-45EEE6E28ED5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57517FE6-407B-4800-A389-4580B558A1BD}">
      <dgm:prSet phldrT="[文本]"/>
      <dgm:spPr/>
      <dgm:t>
        <a:bodyPr/>
        <a:lstStyle/>
        <a:p>
          <a:r>
            <a:rPr lang="zh-CN" altLang="en-US" dirty="0"/>
            <a:t>基本功能</a:t>
          </a:r>
        </a:p>
      </dgm:t>
    </dgm:pt>
    <dgm:pt modelId="{5F54C8F5-F3C6-49F9-B147-D425E31D6820}" type="parTrans" cxnId="{04E170FD-A813-4AED-BED7-3EF9588954AB}">
      <dgm:prSet/>
      <dgm:spPr/>
      <dgm:t>
        <a:bodyPr/>
        <a:lstStyle/>
        <a:p>
          <a:endParaRPr lang="zh-CN" altLang="en-US"/>
        </a:p>
      </dgm:t>
    </dgm:pt>
    <dgm:pt modelId="{996E5D3A-55B2-4982-B011-EE8AD096CD9A}" type="sibTrans" cxnId="{04E170FD-A813-4AED-BED7-3EF9588954AB}">
      <dgm:prSet/>
      <dgm:spPr/>
      <dgm:t>
        <a:bodyPr/>
        <a:lstStyle/>
        <a:p>
          <a:endParaRPr lang="zh-CN" altLang="en-US"/>
        </a:p>
      </dgm:t>
    </dgm:pt>
    <dgm:pt modelId="{0F9B37EE-98B5-48C0-9BEA-2580D556434D}">
      <dgm:prSet phldrT="[文本]" custT="1"/>
      <dgm:spPr/>
      <dgm:t>
        <a:bodyPr/>
        <a:lstStyle/>
        <a:p>
          <a:r>
            <a:rPr lang="zh-CN" altLang="en-US" sz="1800" dirty="0"/>
            <a:t>关注、收藏、我想要按钮点击后无变化，无法进行取消操作</a:t>
          </a:r>
        </a:p>
      </dgm:t>
    </dgm:pt>
    <dgm:pt modelId="{22F0D1B7-0223-4228-8F52-1C4C770F280E}" type="parTrans" cxnId="{1E9D835B-E5B0-47D6-9824-9105659EF7D4}">
      <dgm:prSet/>
      <dgm:spPr/>
      <dgm:t>
        <a:bodyPr/>
        <a:lstStyle/>
        <a:p>
          <a:endParaRPr lang="zh-CN" altLang="en-US"/>
        </a:p>
      </dgm:t>
    </dgm:pt>
    <dgm:pt modelId="{CD1B960B-4F43-47BD-9D44-91DD86FFEA6C}" type="sibTrans" cxnId="{1E9D835B-E5B0-47D6-9824-9105659EF7D4}">
      <dgm:prSet/>
      <dgm:spPr/>
      <dgm:t>
        <a:bodyPr/>
        <a:lstStyle/>
        <a:p>
          <a:endParaRPr lang="zh-CN" altLang="en-US"/>
        </a:p>
      </dgm:t>
    </dgm:pt>
    <dgm:pt modelId="{46EA1A66-BB13-4733-8F95-04F3A46453AD}">
      <dgm:prSet phldrT="[文本]" custT="1"/>
      <dgm:spPr/>
      <dgm:t>
        <a:bodyPr/>
        <a:lstStyle/>
        <a:p>
          <a:r>
            <a:rPr lang="zh-CN" altLang="en-US" sz="1800" dirty="0"/>
            <a:t>部分地方无返回按钮</a:t>
          </a:r>
        </a:p>
      </dgm:t>
    </dgm:pt>
    <dgm:pt modelId="{7D790431-4B46-47B5-8C66-486AB3FB58CC}" type="parTrans" cxnId="{BDB7DD82-5D0A-4E4F-8756-FCF1BCA9BB83}">
      <dgm:prSet/>
      <dgm:spPr/>
      <dgm:t>
        <a:bodyPr/>
        <a:lstStyle/>
        <a:p>
          <a:endParaRPr lang="zh-CN" altLang="en-US"/>
        </a:p>
      </dgm:t>
    </dgm:pt>
    <dgm:pt modelId="{D98A4D6D-8ACC-4D50-B123-A53596B5ACB3}" type="sibTrans" cxnId="{BDB7DD82-5D0A-4E4F-8756-FCF1BCA9BB83}">
      <dgm:prSet/>
      <dgm:spPr/>
      <dgm:t>
        <a:bodyPr/>
        <a:lstStyle/>
        <a:p>
          <a:endParaRPr lang="zh-CN" altLang="en-US"/>
        </a:p>
      </dgm:t>
    </dgm:pt>
    <dgm:pt modelId="{AAF0E5C7-806E-4BDB-A9C7-0DC79FA0C319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6EEF8C15-288E-4DF5-A098-EFB914387052}" type="parTrans" cxnId="{035DAC07-2FBD-4726-96A4-CCE4BC466334}">
      <dgm:prSet/>
      <dgm:spPr/>
      <dgm:t>
        <a:bodyPr/>
        <a:lstStyle/>
        <a:p>
          <a:endParaRPr lang="zh-CN" altLang="en-US"/>
        </a:p>
      </dgm:t>
    </dgm:pt>
    <dgm:pt modelId="{D31E3220-1209-451D-B8AD-05D482372221}" type="sibTrans" cxnId="{035DAC07-2FBD-4726-96A4-CCE4BC466334}">
      <dgm:prSet/>
      <dgm:spPr/>
      <dgm:t>
        <a:bodyPr/>
        <a:lstStyle/>
        <a:p>
          <a:endParaRPr lang="zh-CN" altLang="en-US"/>
        </a:p>
      </dgm:t>
    </dgm:pt>
    <dgm:pt modelId="{95E00663-2D46-4AB1-959E-095933AB8E16}">
      <dgm:prSet phldrT="[文本]" custT="1"/>
      <dgm:spPr/>
      <dgm:t>
        <a:bodyPr/>
        <a:lstStyle/>
        <a:p>
          <a:r>
            <a:rPr lang="en-US" altLang="zh-CN" sz="1800" dirty="0"/>
            <a:t>BMI</a:t>
          </a:r>
          <a:r>
            <a:rPr lang="zh-CN" altLang="en-US" sz="1800" dirty="0"/>
            <a:t>无法随身高体重的变化及时更新</a:t>
          </a:r>
        </a:p>
      </dgm:t>
    </dgm:pt>
    <dgm:pt modelId="{04D2C90A-4428-4752-8380-AC7800BFC3FD}" type="parTrans" cxnId="{367D333F-0AA7-4A2C-B7CB-E54E606CD5CA}">
      <dgm:prSet/>
      <dgm:spPr/>
      <dgm:t>
        <a:bodyPr/>
        <a:lstStyle/>
        <a:p>
          <a:endParaRPr lang="zh-CN" altLang="en-US"/>
        </a:p>
      </dgm:t>
    </dgm:pt>
    <dgm:pt modelId="{44D669D1-C116-4AF2-80F2-57264BE9395B}" type="sibTrans" cxnId="{367D333F-0AA7-4A2C-B7CB-E54E606CD5CA}">
      <dgm:prSet/>
      <dgm:spPr/>
      <dgm:t>
        <a:bodyPr/>
        <a:lstStyle/>
        <a:p>
          <a:endParaRPr lang="zh-CN" altLang="en-US"/>
        </a:p>
      </dgm:t>
    </dgm:pt>
    <dgm:pt modelId="{8BC7E32B-E166-44F6-9B50-5387F92ECB95}">
      <dgm:prSet phldrT="[文本]"/>
      <dgm:spPr/>
      <dgm:t>
        <a:bodyPr/>
        <a:lstStyle/>
        <a:p>
          <a:r>
            <a:rPr lang="zh-CN" altLang="en-US" dirty="0"/>
            <a:t>系统性能</a:t>
          </a:r>
        </a:p>
      </dgm:t>
    </dgm:pt>
    <dgm:pt modelId="{96E1A2D3-7B95-4746-A41C-F35806F53B3E}" type="parTrans" cxnId="{3054CD4A-97E1-43AB-AA13-6E14A3E82983}">
      <dgm:prSet/>
      <dgm:spPr/>
      <dgm:t>
        <a:bodyPr/>
        <a:lstStyle/>
        <a:p>
          <a:endParaRPr lang="zh-CN" altLang="en-US"/>
        </a:p>
      </dgm:t>
    </dgm:pt>
    <dgm:pt modelId="{65168CE1-65BF-49BF-8514-93CE24944925}" type="sibTrans" cxnId="{3054CD4A-97E1-43AB-AA13-6E14A3E82983}">
      <dgm:prSet/>
      <dgm:spPr/>
      <dgm:t>
        <a:bodyPr/>
        <a:lstStyle/>
        <a:p>
          <a:endParaRPr lang="zh-CN" altLang="en-US"/>
        </a:p>
      </dgm:t>
    </dgm:pt>
    <dgm:pt modelId="{5B044C67-8070-45E6-8B28-D2E7A44A2D87}">
      <dgm:prSet phldrT="[文本]" custT="1"/>
      <dgm:spPr/>
      <dgm:t>
        <a:bodyPr/>
        <a:lstStyle/>
        <a:p>
          <a:r>
            <a:rPr lang="zh-CN" altLang="en-US" sz="1800" dirty="0"/>
            <a:t>计时并不准确</a:t>
          </a:r>
        </a:p>
      </dgm:t>
    </dgm:pt>
    <dgm:pt modelId="{539B7434-CEFD-477A-AE74-FE9F61EB469D}" type="parTrans" cxnId="{5DF9BF93-9A3A-4B3A-969F-D18FB3A32FBF}">
      <dgm:prSet/>
      <dgm:spPr/>
      <dgm:t>
        <a:bodyPr/>
        <a:lstStyle/>
        <a:p>
          <a:endParaRPr lang="zh-CN" altLang="en-US"/>
        </a:p>
      </dgm:t>
    </dgm:pt>
    <dgm:pt modelId="{427F2E52-F4A9-4D88-A7A5-16FEEEA5D035}" type="sibTrans" cxnId="{5DF9BF93-9A3A-4B3A-969F-D18FB3A32FBF}">
      <dgm:prSet/>
      <dgm:spPr/>
      <dgm:t>
        <a:bodyPr/>
        <a:lstStyle/>
        <a:p>
          <a:endParaRPr lang="zh-CN" altLang="en-US"/>
        </a:p>
      </dgm:t>
    </dgm:pt>
    <dgm:pt modelId="{2FE13FC5-5F7E-4F87-B302-7EDABEF0FCE4}">
      <dgm:prSet phldrT="[文本]" custT="1"/>
      <dgm:spPr/>
      <dgm:t>
        <a:bodyPr/>
        <a:lstStyle/>
        <a:p>
          <a:r>
            <a:rPr lang="zh-CN" altLang="en-US" sz="1800" dirty="0"/>
            <a:t>部分功能未开发完全</a:t>
          </a:r>
        </a:p>
      </dgm:t>
    </dgm:pt>
    <dgm:pt modelId="{2CB9618A-98C3-4CC1-88B1-518B14675BFC}" type="parTrans" cxnId="{80C2082F-D427-4A7E-897F-B3AE48AF624D}">
      <dgm:prSet/>
      <dgm:spPr/>
      <dgm:t>
        <a:bodyPr/>
        <a:lstStyle/>
        <a:p>
          <a:endParaRPr lang="zh-CN" altLang="en-US"/>
        </a:p>
      </dgm:t>
    </dgm:pt>
    <dgm:pt modelId="{54878909-FF13-42DF-A8D5-CC16E1880413}" type="sibTrans" cxnId="{80C2082F-D427-4A7E-897F-B3AE48AF624D}">
      <dgm:prSet/>
      <dgm:spPr/>
      <dgm:t>
        <a:bodyPr/>
        <a:lstStyle/>
        <a:p>
          <a:endParaRPr lang="zh-CN" altLang="en-US"/>
        </a:p>
      </dgm:t>
    </dgm:pt>
    <dgm:pt modelId="{8C1D678D-0E0C-49BF-B1EC-27E515E21CB4}">
      <dgm:prSet phldrT="[文本]" custT="1"/>
      <dgm:spPr/>
      <dgm:t>
        <a:bodyPr/>
        <a:lstStyle/>
        <a:p>
          <a:r>
            <a:rPr lang="zh-CN" altLang="en-US" sz="1800" dirty="0"/>
            <a:t>推荐计划的推荐方案和实际设置的参数不符</a:t>
          </a:r>
        </a:p>
      </dgm:t>
    </dgm:pt>
    <dgm:pt modelId="{F477F670-C8A3-43E2-96C3-8869DA0780E6}" type="parTrans" cxnId="{4BF58426-41F7-4B51-BF90-E5719CEFC574}">
      <dgm:prSet/>
      <dgm:spPr/>
      <dgm:t>
        <a:bodyPr/>
        <a:lstStyle/>
        <a:p>
          <a:endParaRPr lang="zh-CN" altLang="en-US"/>
        </a:p>
      </dgm:t>
    </dgm:pt>
    <dgm:pt modelId="{BCDCA394-13AB-42A0-914E-1E11F9CD4774}" type="sibTrans" cxnId="{4BF58426-41F7-4B51-BF90-E5719CEFC574}">
      <dgm:prSet/>
      <dgm:spPr/>
      <dgm:t>
        <a:bodyPr/>
        <a:lstStyle/>
        <a:p>
          <a:endParaRPr lang="zh-CN" altLang="en-US"/>
        </a:p>
      </dgm:t>
    </dgm:pt>
    <dgm:pt modelId="{57F2BBC6-00F2-4471-AE36-697AC654BD40}">
      <dgm:prSet phldrT="[文本]" custT="1"/>
      <dgm:spPr/>
      <dgm:t>
        <a:bodyPr/>
        <a:lstStyle/>
        <a:p>
          <a:r>
            <a:rPr lang="zh-CN" altLang="en-US" sz="1800" dirty="0"/>
            <a:t>健身百科中，通过点击图片无法进入相应的界面</a:t>
          </a:r>
        </a:p>
      </dgm:t>
    </dgm:pt>
    <dgm:pt modelId="{9DD50FC1-FAA3-40F0-AEE5-07C32BACEE65}" type="parTrans" cxnId="{E9286CC2-9D94-4B19-9292-CDCF5EC57C5C}">
      <dgm:prSet/>
      <dgm:spPr/>
      <dgm:t>
        <a:bodyPr/>
        <a:lstStyle/>
        <a:p>
          <a:endParaRPr lang="zh-CN" altLang="en-US"/>
        </a:p>
      </dgm:t>
    </dgm:pt>
    <dgm:pt modelId="{924360DB-B1FB-49AB-9062-7EB3712748F2}" type="sibTrans" cxnId="{E9286CC2-9D94-4B19-9292-CDCF5EC57C5C}">
      <dgm:prSet/>
      <dgm:spPr/>
      <dgm:t>
        <a:bodyPr/>
        <a:lstStyle/>
        <a:p>
          <a:endParaRPr lang="zh-CN" altLang="en-US"/>
        </a:p>
      </dgm:t>
    </dgm:pt>
    <dgm:pt modelId="{B3062B11-230A-45B3-BFF8-C4812FB7D47F}">
      <dgm:prSet phldrT="[文本]" custT="1"/>
      <dgm:spPr/>
      <dgm:t>
        <a:bodyPr/>
        <a:lstStyle/>
        <a:p>
          <a:r>
            <a:rPr lang="zh-CN" altLang="en-US" sz="1800" dirty="0"/>
            <a:t>无法使用换行符替代确认搜索</a:t>
          </a:r>
        </a:p>
      </dgm:t>
    </dgm:pt>
    <dgm:pt modelId="{B70AB8E7-5CC1-4883-9A75-4DCD9B60F71A}" type="parTrans" cxnId="{EB0E3384-2C98-4872-9739-54A2C0ECA2FA}">
      <dgm:prSet/>
      <dgm:spPr/>
      <dgm:t>
        <a:bodyPr/>
        <a:lstStyle/>
        <a:p>
          <a:endParaRPr lang="zh-CN" altLang="en-US"/>
        </a:p>
      </dgm:t>
    </dgm:pt>
    <dgm:pt modelId="{744ABF8D-6505-451C-94C2-9659208F22B3}" type="sibTrans" cxnId="{EB0E3384-2C98-4872-9739-54A2C0ECA2FA}">
      <dgm:prSet/>
      <dgm:spPr/>
      <dgm:t>
        <a:bodyPr/>
        <a:lstStyle/>
        <a:p>
          <a:endParaRPr lang="zh-CN" altLang="en-US"/>
        </a:p>
      </dgm:t>
    </dgm:pt>
    <dgm:pt modelId="{295A9F67-EB4C-460C-81DC-175793A1CC49}">
      <dgm:prSet phldrT="[文本]" custT="1"/>
      <dgm:spPr/>
      <dgm:t>
        <a:bodyPr/>
        <a:lstStyle/>
        <a:p>
          <a:r>
            <a:rPr lang="zh-CN" altLang="en-US" sz="1800" dirty="0"/>
            <a:t>错别字</a:t>
          </a:r>
        </a:p>
      </dgm:t>
    </dgm:pt>
    <dgm:pt modelId="{79D95E63-A2DF-468A-A905-79BBA40F0155}" type="parTrans" cxnId="{30BBD112-AD93-4AEB-977D-A05093822609}">
      <dgm:prSet/>
      <dgm:spPr/>
      <dgm:t>
        <a:bodyPr/>
        <a:lstStyle/>
        <a:p>
          <a:endParaRPr lang="zh-CN" altLang="en-US"/>
        </a:p>
      </dgm:t>
    </dgm:pt>
    <dgm:pt modelId="{CDF295EE-B298-458E-B84A-2EA77CBE77B4}" type="sibTrans" cxnId="{30BBD112-AD93-4AEB-977D-A05093822609}">
      <dgm:prSet/>
      <dgm:spPr/>
      <dgm:t>
        <a:bodyPr/>
        <a:lstStyle/>
        <a:p>
          <a:endParaRPr lang="zh-CN" altLang="en-US"/>
        </a:p>
      </dgm:t>
    </dgm:pt>
    <dgm:pt modelId="{4945BA3D-4AC7-49E3-8D4C-21A6E7D38626}">
      <dgm:prSet phldrT="[文本]" custT="1"/>
      <dgm:spPr/>
      <dgm:t>
        <a:bodyPr/>
        <a:lstStyle/>
        <a:p>
          <a:endParaRPr lang="zh-CN" altLang="en-US" sz="1800" dirty="0"/>
        </a:p>
      </dgm:t>
    </dgm:pt>
    <dgm:pt modelId="{53EEB4FF-77FF-4549-BB36-F05BF8078798}" type="parTrans" cxnId="{D063484F-7F1E-4805-89A5-AAF69ABDB5EA}">
      <dgm:prSet/>
      <dgm:spPr/>
      <dgm:t>
        <a:bodyPr/>
        <a:lstStyle/>
        <a:p>
          <a:endParaRPr lang="zh-CN" altLang="en-US"/>
        </a:p>
      </dgm:t>
    </dgm:pt>
    <dgm:pt modelId="{D3A67DEF-02BE-4316-BA2C-4E54163A019B}" type="sibTrans" cxnId="{D063484F-7F1E-4805-89A5-AAF69ABDB5EA}">
      <dgm:prSet/>
      <dgm:spPr/>
      <dgm:t>
        <a:bodyPr/>
        <a:lstStyle/>
        <a:p>
          <a:endParaRPr lang="zh-CN" altLang="en-US"/>
        </a:p>
      </dgm:t>
    </dgm:pt>
    <dgm:pt modelId="{5597AB90-EDFD-4E7D-8053-223FF0B629A1}">
      <dgm:prSet phldrT="[文本]" custT="1"/>
      <dgm:spPr/>
      <dgm:t>
        <a:bodyPr/>
        <a:lstStyle/>
        <a:p>
          <a:r>
            <a:rPr lang="zh-CN" altLang="en-US" sz="1800" dirty="0"/>
            <a:t>课程搜索栏搜索内容并不准确</a:t>
          </a:r>
        </a:p>
      </dgm:t>
    </dgm:pt>
    <dgm:pt modelId="{081D529E-3B28-4C6D-A39C-FAABB6439EEC}" type="parTrans" cxnId="{0211BDBF-370D-439C-B0CF-B95367F4840A}">
      <dgm:prSet/>
      <dgm:spPr/>
      <dgm:t>
        <a:bodyPr/>
        <a:lstStyle/>
        <a:p>
          <a:endParaRPr lang="zh-CN" altLang="en-US"/>
        </a:p>
      </dgm:t>
    </dgm:pt>
    <dgm:pt modelId="{BA05C303-D61F-4713-A71A-34DDDD0F947E}" type="sibTrans" cxnId="{0211BDBF-370D-439C-B0CF-B95367F4840A}">
      <dgm:prSet/>
      <dgm:spPr/>
      <dgm:t>
        <a:bodyPr/>
        <a:lstStyle/>
        <a:p>
          <a:endParaRPr lang="zh-CN" altLang="en-US"/>
        </a:p>
      </dgm:t>
    </dgm:pt>
    <dgm:pt modelId="{AF36823C-4DCA-412E-9842-B79F7B76D375}">
      <dgm:prSet phldrT="[文本]" custT="1"/>
      <dgm:spPr/>
      <dgm:t>
        <a:bodyPr/>
        <a:lstStyle/>
        <a:p>
          <a:r>
            <a:rPr lang="zh-CN" altLang="en-US" sz="1800" dirty="0"/>
            <a:t>计划添加不成功</a:t>
          </a:r>
        </a:p>
      </dgm:t>
    </dgm:pt>
    <dgm:pt modelId="{CD437CA4-76CD-47A0-8B3A-7A4BEB993A08}" type="parTrans" cxnId="{F144DDD8-AB96-47EB-8F02-1ABE75AA419B}">
      <dgm:prSet/>
      <dgm:spPr/>
      <dgm:t>
        <a:bodyPr/>
        <a:lstStyle/>
        <a:p>
          <a:endParaRPr lang="zh-CN" altLang="en-US"/>
        </a:p>
      </dgm:t>
    </dgm:pt>
    <dgm:pt modelId="{57FB476E-2100-44D1-B0D8-CCBC3D0314C4}" type="sibTrans" cxnId="{F144DDD8-AB96-47EB-8F02-1ABE75AA419B}">
      <dgm:prSet/>
      <dgm:spPr/>
      <dgm:t>
        <a:bodyPr/>
        <a:lstStyle/>
        <a:p>
          <a:endParaRPr lang="zh-CN" altLang="en-US"/>
        </a:p>
      </dgm:t>
    </dgm:pt>
    <dgm:pt modelId="{60E6C790-7FAA-4A55-9EA8-ED6DD3CBAFFB}">
      <dgm:prSet phldrT="[文本]" custT="1"/>
      <dgm:spPr/>
      <dgm:t>
        <a:bodyPr/>
        <a:lstStyle/>
        <a:p>
          <a:r>
            <a:rPr lang="zh-CN" altLang="en-US" sz="1800" dirty="0"/>
            <a:t>容易崩溃</a:t>
          </a:r>
        </a:p>
      </dgm:t>
    </dgm:pt>
    <dgm:pt modelId="{1DA731BC-90AE-43D8-AA37-8081A39E6336}" type="parTrans" cxnId="{C059A69E-395C-4F6C-9713-34037C507F38}">
      <dgm:prSet/>
      <dgm:spPr/>
      <dgm:t>
        <a:bodyPr/>
        <a:lstStyle/>
        <a:p>
          <a:endParaRPr lang="zh-CN" altLang="en-US"/>
        </a:p>
      </dgm:t>
    </dgm:pt>
    <dgm:pt modelId="{AEFE50B6-32ED-4A29-B195-C086B92F31AA}" type="sibTrans" cxnId="{C059A69E-395C-4F6C-9713-34037C507F38}">
      <dgm:prSet/>
      <dgm:spPr/>
      <dgm:t>
        <a:bodyPr/>
        <a:lstStyle/>
        <a:p>
          <a:endParaRPr lang="zh-CN" altLang="en-US"/>
        </a:p>
      </dgm:t>
    </dgm:pt>
    <dgm:pt modelId="{7AC83603-6032-474E-AF28-5142FEF14E38}" type="pres">
      <dgm:prSet presAssocID="{7E355756-559F-4954-BF7B-45EEE6E28ED5}" presName="Name0" presStyleCnt="0">
        <dgm:presLayoutVars>
          <dgm:dir/>
          <dgm:animLvl val="lvl"/>
          <dgm:resizeHandles val="exact"/>
        </dgm:presLayoutVars>
      </dgm:prSet>
      <dgm:spPr/>
    </dgm:pt>
    <dgm:pt modelId="{5A786E08-D1AA-4B2C-BC0C-99C2C64F2558}" type="pres">
      <dgm:prSet presAssocID="{57517FE6-407B-4800-A389-4580B558A1BD}" presName="composite" presStyleCnt="0"/>
      <dgm:spPr/>
    </dgm:pt>
    <dgm:pt modelId="{336231F5-901E-4056-859E-82BF36C4F759}" type="pres">
      <dgm:prSet presAssocID="{57517FE6-407B-4800-A389-4580B558A1B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CF92FC1-ACDA-449F-87C9-6275E4D33C2C}" type="pres">
      <dgm:prSet presAssocID="{57517FE6-407B-4800-A389-4580B558A1BD}" presName="desTx" presStyleLbl="alignAccFollowNode1" presStyleIdx="0" presStyleCnt="3">
        <dgm:presLayoutVars>
          <dgm:bulletEnabled val="1"/>
        </dgm:presLayoutVars>
      </dgm:prSet>
      <dgm:spPr/>
    </dgm:pt>
    <dgm:pt modelId="{5C88D961-9A89-4E92-8367-E0B8106BDD71}" type="pres">
      <dgm:prSet presAssocID="{996E5D3A-55B2-4982-B011-EE8AD096CD9A}" presName="space" presStyleCnt="0"/>
      <dgm:spPr/>
    </dgm:pt>
    <dgm:pt modelId="{1E6F5168-2FBC-4CAA-A984-44F8D1FA08C3}" type="pres">
      <dgm:prSet presAssocID="{AAF0E5C7-806E-4BDB-A9C7-0DC79FA0C319}" presName="composite" presStyleCnt="0"/>
      <dgm:spPr/>
    </dgm:pt>
    <dgm:pt modelId="{3B5144D4-A899-4EDC-8BF1-37D7ADFDD865}" type="pres">
      <dgm:prSet presAssocID="{AAF0E5C7-806E-4BDB-A9C7-0DC79FA0C31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6214792-9F89-4E23-B00B-700626061727}" type="pres">
      <dgm:prSet presAssocID="{AAF0E5C7-806E-4BDB-A9C7-0DC79FA0C319}" presName="desTx" presStyleLbl="alignAccFollowNode1" presStyleIdx="1" presStyleCnt="3">
        <dgm:presLayoutVars>
          <dgm:bulletEnabled val="1"/>
        </dgm:presLayoutVars>
      </dgm:prSet>
      <dgm:spPr/>
    </dgm:pt>
    <dgm:pt modelId="{BDB7873E-A91E-4707-BC22-5B185B1086E3}" type="pres">
      <dgm:prSet presAssocID="{D31E3220-1209-451D-B8AD-05D482372221}" presName="space" presStyleCnt="0"/>
      <dgm:spPr/>
    </dgm:pt>
    <dgm:pt modelId="{9941B26F-8238-4D34-90DB-5097E65126A7}" type="pres">
      <dgm:prSet presAssocID="{8BC7E32B-E166-44F6-9B50-5387F92ECB95}" presName="composite" presStyleCnt="0"/>
      <dgm:spPr/>
    </dgm:pt>
    <dgm:pt modelId="{0B13256B-3C0C-4198-93F6-7E887EAF0D0A}" type="pres">
      <dgm:prSet presAssocID="{8BC7E32B-E166-44F6-9B50-5387F92ECB9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7E3CD00-2E7D-498C-909E-4113E4A72CA9}" type="pres">
      <dgm:prSet presAssocID="{8BC7E32B-E166-44F6-9B50-5387F92ECB9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35DAC07-2FBD-4726-96A4-CCE4BC466334}" srcId="{7E355756-559F-4954-BF7B-45EEE6E28ED5}" destId="{AAF0E5C7-806E-4BDB-A9C7-0DC79FA0C319}" srcOrd="1" destOrd="0" parTransId="{6EEF8C15-288E-4DF5-A098-EFB914387052}" sibTransId="{D31E3220-1209-451D-B8AD-05D482372221}"/>
    <dgm:cxn modelId="{30BBD112-AD93-4AEB-977D-A05093822609}" srcId="{57517FE6-407B-4800-A389-4580B558A1BD}" destId="{295A9F67-EB4C-460C-81DC-175793A1CC49}" srcOrd="5" destOrd="0" parTransId="{79D95E63-A2DF-468A-A905-79BBA40F0155}" sibTransId="{CDF295EE-B298-458E-B84A-2EA77CBE77B4}"/>
    <dgm:cxn modelId="{FAC98C1E-FD53-4B80-9191-C67811EA73AE}" type="presOf" srcId="{AF36823C-4DCA-412E-9842-B79F7B76D375}" destId="{B6214792-9F89-4E23-B00B-700626061727}" srcOrd="0" destOrd="3" presId="urn:microsoft.com/office/officeart/2005/8/layout/hList1"/>
    <dgm:cxn modelId="{586C5225-FF50-448B-B625-1B516CE0BBB4}" type="presOf" srcId="{8BC7E32B-E166-44F6-9B50-5387F92ECB95}" destId="{0B13256B-3C0C-4198-93F6-7E887EAF0D0A}" srcOrd="0" destOrd="0" presId="urn:microsoft.com/office/officeart/2005/8/layout/hList1"/>
    <dgm:cxn modelId="{4BF58426-41F7-4B51-BF90-E5719CEFC574}" srcId="{AAF0E5C7-806E-4BDB-A9C7-0DC79FA0C319}" destId="{8C1D678D-0E0C-49BF-B1EC-27E515E21CB4}" srcOrd="1" destOrd="0" parTransId="{F477F670-C8A3-43E2-96C3-8869DA0780E6}" sibTransId="{BCDCA394-13AB-42A0-914E-1E11F9CD4774}"/>
    <dgm:cxn modelId="{EDDEA42A-3ACD-4EB1-B8C7-873CA75F3609}" type="presOf" srcId="{5597AB90-EDFD-4E7D-8053-223FF0B629A1}" destId="{B6214792-9F89-4E23-B00B-700626061727}" srcOrd="0" destOrd="2" presId="urn:microsoft.com/office/officeart/2005/8/layout/hList1"/>
    <dgm:cxn modelId="{80C2082F-D427-4A7E-897F-B3AE48AF624D}" srcId="{57517FE6-407B-4800-A389-4580B558A1BD}" destId="{2FE13FC5-5F7E-4F87-B302-7EDABEF0FCE4}" srcOrd="2" destOrd="0" parTransId="{2CB9618A-98C3-4CC1-88B1-518B14675BFC}" sibTransId="{54878909-FF13-42DF-A8D5-CC16E1880413}"/>
    <dgm:cxn modelId="{D57BB730-57F9-4D27-B794-884E6C4FE935}" type="presOf" srcId="{95E00663-2D46-4AB1-959E-095933AB8E16}" destId="{B6214792-9F89-4E23-B00B-700626061727}" srcOrd="0" destOrd="0" presId="urn:microsoft.com/office/officeart/2005/8/layout/hList1"/>
    <dgm:cxn modelId="{5D95A23C-AF89-4D66-9A36-112053D16BD1}" type="presOf" srcId="{0F9B37EE-98B5-48C0-9BEA-2580D556434D}" destId="{CCF92FC1-ACDA-449F-87C9-6275E4D33C2C}" srcOrd="0" destOrd="0" presId="urn:microsoft.com/office/officeart/2005/8/layout/hList1"/>
    <dgm:cxn modelId="{367D333F-0AA7-4A2C-B7CB-E54E606CD5CA}" srcId="{AAF0E5C7-806E-4BDB-A9C7-0DC79FA0C319}" destId="{95E00663-2D46-4AB1-959E-095933AB8E16}" srcOrd="0" destOrd="0" parTransId="{04D2C90A-4428-4752-8380-AC7800BFC3FD}" sibTransId="{44D669D1-C116-4AF2-80F2-57264BE9395B}"/>
    <dgm:cxn modelId="{1E9D835B-E5B0-47D6-9824-9105659EF7D4}" srcId="{57517FE6-407B-4800-A389-4580B558A1BD}" destId="{0F9B37EE-98B5-48C0-9BEA-2580D556434D}" srcOrd="0" destOrd="0" parTransId="{22F0D1B7-0223-4228-8F52-1C4C770F280E}" sibTransId="{CD1B960B-4F43-47BD-9D44-91DD86FFEA6C}"/>
    <dgm:cxn modelId="{B7D75761-B470-4901-B1C8-999CAAD122E8}" type="presOf" srcId="{8C1D678D-0E0C-49BF-B1EC-27E515E21CB4}" destId="{B6214792-9F89-4E23-B00B-700626061727}" srcOrd="0" destOrd="1" presId="urn:microsoft.com/office/officeart/2005/8/layout/hList1"/>
    <dgm:cxn modelId="{3054CD4A-97E1-43AB-AA13-6E14A3E82983}" srcId="{7E355756-559F-4954-BF7B-45EEE6E28ED5}" destId="{8BC7E32B-E166-44F6-9B50-5387F92ECB95}" srcOrd="2" destOrd="0" parTransId="{96E1A2D3-7B95-4746-A41C-F35806F53B3E}" sibTransId="{65168CE1-65BF-49BF-8514-93CE24944925}"/>
    <dgm:cxn modelId="{664F134B-A059-419B-A018-24C54ABBE2C9}" type="presOf" srcId="{5B044C67-8070-45E6-8B28-D2E7A44A2D87}" destId="{67E3CD00-2E7D-498C-909E-4113E4A72CA9}" srcOrd="0" destOrd="0" presId="urn:microsoft.com/office/officeart/2005/8/layout/hList1"/>
    <dgm:cxn modelId="{D063484F-7F1E-4805-89A5-AAF69ABDB5EA}" srcId="{8BC7E32B-E166-44F6-9B50-5387F92ECB95}" destId="{4945BA3D-4AC7-49E3-8D4C-21A6E7D38626}" srcOrd="2" destOrd="0" parTransId="{53EEB4FF-77FF-4549-BB36-F05BF8078798}" sibTransId="{D3A67DEF-02BE-4316-BA2C-4E54163A019B}"/>
    <dgm:cxn modelId="{10C53773-F5F3-41E6-A28E-34F23D59964A}" type="presOf" srcId="{7E355756-559F-4954-BF7B-45EEE6E28ED5}" destId="{7AC83603-6032-474E-AF28-5142FEF14E38}" srcOrd="0" destOrd="0" presId="urn:microsoft.com/office/officeart/2005/8/layout/hList1"/>
    <dgm:cxn modelId="{AD572A76-AF4C-4730-B5D8-1D14388BD5B5}" type="presOf" srcId="{2FE13FC5-5F7E-4F87-B302-7EDABEF0FCE4}" destId="{CCF92FC1-ACDA-449F-87C9-6275E4D33C2C}" srcOrd="0" destOrd="2" presId="urn:microsoft.com/office/officeart/2005/8/layout/hList1"/>
    <dgm:cxn modelId="{BDB7DD82-5D0A-4E4F-8756-FCF1BCA9BB83}" srcId="{57517FE6-407B-4800-A389-4580B558A1BD}" destId="{46EA1A66-BB13-4733-8F95-04F3A46453AD}" srcOrd="1" destOrd="0" parTransId="{7D790431-4B46-47B5-8C66-486AB3FB58CC}" sibTransId="{D98A4D6D-8ACC-4D50-B123-A53596B5ACB3}"/>
    <dgm:cxn modelId="{EB0E3384-2C98-4872-9739-54A2C0ECA2FA}" srcId="{57517FE6-407B-4800-A389-4580B558A1BD}" destId="{B3062B11-230A-45B3-BFF8-C4812FB7D47F}" srcOrd="4" destOrd="0" parTransId="{B70AB8E7-5CC1-4883-9A75-4DCD9B60F71A}" sibTransId="{744ABF8D-6505-451C-94C2-9659208F22B3}"/>
    <dgm:cxn modelId="{5DF9BF93-9A3A-4B3A-969F-D18FB3A32FBF}" srcId="{8BC7E32B-E166-44F6-9B50-5387F92ECB95}" destId="{5B044C67-8070-45E6-8B28-D2E7A44A2D87}" srcOrd="0" destOrd="0" parTransId="{539B7434-CEFD-477A-AE74-FE9F61EB469D}" sibTransId="{427F2E52-F4A9-4D88-A7A5-16FEEEA5D035}"/>
    <dgm:cxn modelId="{C059A69E-395C-4F6C-9713-34037C507F38}" srcId="{8BC7E32B-E166-44F6-9B50-5387F92ECB95}" destId="{60E6C790-7FAA-4A55-9EA8-ED6DD3CBAFFB}" srcOrd="1" destOrd="0" parTransId="{1DA731BC-90AE-43D8-AA37-8081A39E6336}" sibTransId="{AEFE50B6-32ED-4A29-B195-C086B92F31AA}"/>
    <dgm:cxn modelId="{17ABF0A3-EB04-4C14-A7DF-655C2AC64B3E}" type="presOf" srcId="{57F2BBC6-00F2-4471-AE36-697AC654BD40}" destId="{CCF92FC1-ACDA-449F-87C9-6275E4D33C2C}" srcOrd="0" destOrd="3" presId="urn:microsoft.com/office/officeart/2005/8/layout/hList1"/>
    <dgm:cxn modelId="{127F82A8-348D-4F81-AA60-C391B2CF9218}" type="presOf" srcId="{B3062B11-230A-45B3-BFF8-C4812FB7D47F}" destId="{CCF92FC1-ACDA-449F-87C9-6275E4D33C2C}" srcOrd="0" destOrd="4" presId="urn:microsoft.com/office/officeart/2005/8/layout/hList1"/>
    <dgm:cxn modelId="{3A2481AA-8572-4F7D-A643-BCF663A892D5}" type="presOf" srcId="{295A9F67-EB4C-460C-81DC-175793A1CC49}" destId="{CCF92FC1-ACDA-449F-87C9-6275E4D33C2C}" srcOrd="0" destOrd="5" presId="urn:microsoft.com/office/officeart/2005/8/layout/hList1"/>
    <dgm:cxn modelId="{0211BDBF-370D-439C-B0CF-B95367F4840A}" srcId="{AAF0E5C7-806E-4BDB-A9C7-0DC79FA0C319}" destId="{5597AB90-EDFD-4E7D-8053-223FF0B629A1}" srcOrd="2" destOrd="0" parTransId="{081D529E-3B28-4C6D-A39C-FAABB6439EEC}" sibTransId="{BA05C303-D61F-4713-A71A-34DDDD0F947E}"/>
    <dgm:cxn modelId="{E9286CC2-9D94-4B19-9292-CDCF5EC57C5C}" srcId="{57517FE6-407B-4800-A389-4580B558A1BD}" destId="{57F2BBC6-00F2-4471-AE36-697AC654BD40}" srcOrd="3" destOrd="0" parTransId="{9DD50FC1-FAA3-40F0-AEE5-07C32BACEE65}" sibTransId="{924360DB-B1FB-49AB-9062-7EB3712748F2}"/>
    <dgm:cxn modelId="{45933CC6-B2FF-4E2B-AB97-89ECE4730878}" type="presOf" srcId="{4945BA3D-4AC7-49E3-8D4C-21A6E7D38626}" destId="{67E3CD00-2E7D-498C-909E-4113E4A72CA9}" srcOrd="0" destOrd="2" presId="urn:microsoft.com/office/officeart/2005/8/layout/hList1"/>
    <dgm:cxn modelId="{F12982CE-3973-400D-9807-EEB3B9BB5C8F}" type="presOf" srcId="{57517FE6-407B-4800-A389-4580B558A1BD}" destId="{336231F5-901E-4056-859E-82BF36C4F759}" srcOrd="0" destOrd="0" presId="urn:microsoft.com/office/officeart/2005/8/layout/hList1"/>
    <dgm:cxn modelId="{E312DAD0-48FD-4DBE-BF36-ED17998356D5}" type="presOf" srcId="{AAF0E5C7-806E-4BDB-A9C7-0DC79FA0C319}" destId="{3B5144D4-A899-4EDC-8BF1-37D7ADFDD865}" srcOrd="0" destOrd="0" presId="urn:microsoft.com/office/officeart/2005/8/layout/hList1"/>
    <dgm:cxn modelId="{F144DDD8-AB96-47EB-8F02-1ABE75AA419B}" srcId="{AAF0E5C7-806E-4BDB-A9C7-0DC79FA0C319}" destId="{AF36823C-4DCA-412E-9842-B79F7B76D375}" srcOrd="3" destOrd="0" parTransId="{CD437CA4-76CD-47A0-8B3A-7A4BEB993A08}" sibTransId="{57FB476E-2100-44D1-B0D8-CCBC3D0314C4}"/>
    <dgm:cxn modelId="{6F5F39F2-945B-47CC-83F7-A3430C56B450}" type="presOf" srcId="{46EA1A66-BB13-4733-8F95-04F3A46453AD}" destId="{CCF92FC1-ACDA-449F-87C9-6275E4D33C2C}" srcOrd="0" destOrd="1" presId="urn:microsoft.com/office/officeart/2005/8/layout/hList1"/>
    <dgm:cxn modelId="{DC41B3F4-6412-49BC-AE3F-0A827A739536}" type="presOf" srcId="{60E6C790-7FAA-4A55-9EA8-ED6DD3CBAFFB}" destId="{67E3CD00-2E7D-498C-909E-4113E4A72CA9}" srcOrd="0" destOrd="1" presId="urn:microsoft.com/office/officeart/2005/8/layout/hList1"/>
    <dgm:cxn modelId="{04E170FD-A813-4AED-BED7-3EF9588954AB}" srcId="{7E355756-559F-4954-BF7B-45EEE6E28ED5}" destId="{57517FE6-407B-4800-A389-4580B558A1BD}" srcOrd="0" destOrd="0" parTransId="{5F54C8F5-F3C6-49F9-B147-D425E31D6820}" sibTransId="{996E5D3A-55B2-4982-B011-EE8AD096CD9A}"/>
    <dgm:cxn modelId="{24CC3C71-B68A-4C8D-B293-6AE55E846B07}" type="presParOf" srcId="{7AC83603-6032-474E-AF28-5142FEF14E38}" destId="{5A786E08-D1AA-4B2C-BC0C-99C2C64F2558}" srcOrd="0" destOrd="0" presId="urn:microsoft.com/office/officeart/2005/8/layout/hList1"/>
    <dgm:cxn modelId="{60D48245-3DF8-4ADB-B2FD-6CC203539C28}" type="presParOf" srcId="{5A786E08-D1AA-4B2C-BC0C-99C2C64F2558}" destId="{336231F5-901E-4056-859E-82BF36C4F759}" srcOrd="0" destOrd="0" presId="urn:microsoft.com/office/officeart/2005/8/layout/hList1"/>
    <dgm:cxn modelId="{5E0F9F81-EC70-4938-96D6-A062CF12C563}" type="presParOf" srcId="{5A786E08-D1AA-4B2C-BC0C-99C2C64F2558}" destId="{CCF92FC1-ACDA-449F-87C9-6275E4D33C2C}" srcOrd="1" destOrd="0" presId="urn:microsoft.com/office/officeart/2005/8/layout/hList1"/>
    <dgm:cxn modelId="{1EE7FC66-D597-41E2-BAA8-57CD599AA3DA}" type="presParOf" srcId="{7AC83603-6032-474E-AF28-5142FEF14E38}" destId="{5C88D961-9A89-4E92-8367-E0B8106BDD71}" srcOrd="1" destOrd="0" presId="urn:microsoft.com/office/officeart/2005/8/layout/hList1"/>
    <dgm:cxn modelId="{1F62B030-C6ED-4224-928D-CCD5BF3BC765}" type="presParOf" srcId="{7AC83603-6032-474E-AF28-5142FEF14E38}" destId="{1E6F5168-2FBC-4CAA-A984-44F8D1FA08C3}" srcOrd="2" destOrd="0" presId="urn:microsoft.com/office/officeart/2005/8/layout/hList1"/>
    <dgm:cxn modelId="{933BF91E-6B07-44D3-9EAA-99DD2E5BBED5}" type="presParOf" srcId="{1E6F5168-2FBC-4CAA-A984-44F8D1FA08C3}" destId="{3B5144D4-A899-4EDC-8BF1-37D7ADFDD865}" srcOrd="0" destOrd="0" presId="urn:microsoft.com/office/officeart/2005/8/layout/hList1"/>
    <dgm:cxn modelId="{0CE8A488-BFD0-43A3-98AB-D541E9684BD6}" type="presParOf" srcId="{1E6F5168-2FBC-4CAA-A984-44F8D1FA08C3}" destId="{B6214792-9F89-4E23-B00B-700626061727}" srcOrd="1" destOrd="0" presId="urn:microsoft.com/office/officeart/2005/8/layout/hList1"/>
    <dgm:cxn modelId="{6199603A-9235-4B6D-8BA3-4B39A89564B3}" type="presParOf" srcId="{7AC83603-6032-474E-AF28-5142FEF14E38}" destId="{BDB7873E-A91E-4707-BC22-5B185B1086E3}" srcOrd="3" destOrd="0" presId="urn:microsoft.com/office/officeart/2005/8/layout/hList1"/>
    <dgm:cxn modelId="{A43C227E-07B2-434C-A379-BC130A5FE6AA}" type="presParOf" srcId="{7AC83603-6032-474E-AF28-5142FEF14E38}" destId="{9941B26F-8238-4D34-90DB-5097E65126A7}" srcOrd="4" destOrd="0" presId="urn:microsoft.com/office/officeart/2005/8/layout/hList1"/>
    <dgm:cxn modelId="{9ECECC22-FE65-4877-B695-8EE2280CE3BF}" type="presParOf" srcId="{9941B26F-8238-4D34-90DB-5097E65126A7}" destId="{0B13256B-3C0C-4198-93F6-7E887EAF0D0A}" srcOrd="0" destOrd="0" presId="urn:microsoft.com/office/officeart/2005/8/layout/hList1"/>
    <dgm:cxn modelId="{92BC3BA3-5858-4399-A7CF-AF590C1EEE80}" type="presParOf" srcId="{9941B26F-8238-4D34-90DB-5097E65126A7}" destId="{67E3CD00-2E7D-498C-909E-4113E4A72CA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6231F5-901E-4056-859E-82BF36C4F759}">
      <dsp:nvSpPr>
        <dsp:cNvPr id="0" name=""/>
        <dsp:cNvSpPr/>
      </dsp:nvSpPr>
      <dsp:spPr>
        <a:xfrm>
          <a:off x="2678" y="605763"/>
          <a:ext cx="2611933" cy="104477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基本功能</a:t>
          </a:r>
        </a:p>
      </dsp:txBody>
      <dsp:txXfrm>
        <a:off x="2678" y="605763"/>
        <a:ext cx="2611933" cy="1044773"/>
      </dsp:txXfrm>
    </dsp:sp>
    <dsp:sp modelId="{CCF92FC1-ACDA-449F-87C9-6275E4D33C2C}">
      <dsp:nvSpPr>
        <dsp:cNvPr id="0" name=""/>
        <dsp:cNvSpPr/>
      </dsp:nvSpPr>
      <dsp:spPr>
        <a:xfrm>
          <a:off x="2678" y="1650536"/>
          <a:ext cx="2611933" cy="345869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关注、收藏、我想要按钮点击后无变化，无法进行取消操作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部分地方无返回按钮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部分功能未开发完全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健身百科中，通过点击图片无法进入相应的界面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无法使用换行符替代确认搜索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错别字</a:t>
          </a:r>
        </a:p>
      </dsp:txBody>
      <dsp:txXfrm>
        <a:off x="2678" y="1650536"/>
        <a:ext cx="2611933" cy="3458699"/>
      </dsp:txXfrm>
    </dsp:sp>
    <dsp:sp modelId="{3B5144D4-A899-4EDC-8BF1-37D7ADFDD865}">
      <dsp:nvSpPr>
        <dsp:cNvPr id="0" name=""/>
        <dsp:cNvSpPr/>
      </dsp:nvSpPr>
      <dsp:spPr>
        <a:xfrm>
          <a:off x="2980283" y="605763"/>
          <a:ext cx="2611933" cy="1044773"/>
        </a:xfrm>
        <a:prstGeom prst="rect">
          <a:avLst/>
        </a:prstGeom>
        <a:solidFill>
          <a:schemeClr val="accent4">
            <a:hueOff val="4732095"/>
            <a:satOff val="-14065"/>
            <a:lumOff val="-5687"/>
            <a:alphaOff val="0"/>
          </a:schemeClr>
        </a:solidFill>
        <a:ln w="12700" cap="flat" cmpd="sng" algn="ctr">
          <a:solidFill>
            <a:schemeClr val="accent4">
              <a:hueOff val="4732095"/>
              <a:satOff val="-14065"/>
              <a:lumOff val="-56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数据处理</a:t>
          </a:r>
        </a:p>
      </dsp:txBody>
      <dsp:txXfrm>
        <a:off x="2980283" y="605763"/>
        <a:ext cx="2611933" cy="1044773"/>
      </dsp:txXfrm>
    </dsp:sp>
    <dsp:sp modelId="{B6214792-9F89-4E23-B00B-700626061727}">
      <dsp:nvSpPr>
        <dsp:cNvPr id="0" name=""/>
        <dsp:cNvSpPr/>
      </dsp:nvSpPr>
      <dsp:spPr>
        <a:xfrm>
          <a:off x="2980283" y="1650536"/>
          <a:ext cx="2611933" cy="3458699"/>
        </a:xfrm>
        <a:prstGeom prst="rect">
          <a:avLst/>
        </a:prstGeom>
        <a:solidFill>
          <a:schemeClr val="accent4">
            <a:tint val="40000"/>
            <a:alpha val="90000"/>
            <a:hueOff val="4717071"/>
            <a:satOff val="-18702"/>
            <a:lumOff val="-1526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4717071"/>
              <a:satOff val="-18702"/>
              <a:lumOff val="-15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/>
            <a:t>BMI</a:t>
          </a:r>
          <a:r>
            <a:rPr lang="zh-CN" altLang="en-US" sz="1800" kern="1200" dirty="0"/>
            <a:t>无法随身高体重的变化及时更新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推荐计划的推荐方案和实际设置的参数不符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课程搜索栏搜索内容并不准确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计划添加不成功</a:t>
          </a:r>
        </a:p>
      </dsp:txBody>
      <dsp:txXfrm>
        <a:off x="2980283" y="1650536"/>
        <a:ext cx="2611933" cy="3458699"/>
      </dsp:txXfrm>
    </dsp:sp>
    <dsp:sp modelId="{0B13256B-3C0C-4198-93F6-7E887EAF0D0A}">
      <dsp:nvSpPr>
        <dsp:cNvPr id="0" name=""/>
        <dsp:cNvSpPr/>
      </dsp:nvSpPr>
      <dsp:spPr>
        <a:xfrm>
          <a:off x="5957887" y="605763"/>
          <a:ext cx="2611933" cy="1044773"/>
        </a:xfrm>
        <a:prstGeom prst="rect">
          <a:avLst/>
        </a:prstGeom>
        <a:solidFill>
          <a:schemeClr val="accent4">
            <a:hueOff val="9464191"/>
            <a:satOff val="-28130"/>
            <a:lumOff val="-11373"/>
            <a:alphaOff val="0"/>
          </a:schemeClr>
        </a:solidFill>
        <a:ln w="12700" cap="flat" cmpd="sng" algn="ctr">
          <a:solidFill>
            <a:schemeClr val="accent4">
              <a:hueOff val="9464191"/>
              <a:satOff val="-28130"/>
              <a:lumOff val="-1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系统性能</a:t>
          </a:r>
        </a:p>
      </dsp:txBody>
      <dsp:txXfrm>
        <a:off x="5957887" y="605763"/>
        <a:ext cx="2611933" cy="1044773"/>
      </dsp:txXfrm>
    </dsp:sp>
    <dsp:sp modelId="{67E3CD00-2E7D-498C-909E-4113E4A72CA9}">
      <dsp:nvSpPr>
        <dsp:cNvPr id="0" name=""/>
        <dsp:cNvSpPr/>
      </dsp:nvSpPr>
      <dsp:spPr>
        <a:xfrm>
          <a:off x="5957887" y="1650536"/>
          <a:ext cx="2611933" cy="3458699"/>
        </a:xfrm>
        <a:prstGeom prst="rect">
          <a:avLst/>
        </a:prstGeom>
        <a:solidFill>
          <a:schemeClr val="accent4">
            <a:tint val="40000"/>
            <a:alpha val="90000"/>
            <a:hueOff val="9434141"/>
            <a:satOff val="-37405"/>
            <a:lumOff val="-30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9434141"/>
              <a:satOff val="-37405"/>
              <a:lumOff val="-30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计时并不准确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容易崩溃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800" kern="1200" dirty="0"/>
        </a:p>
      </dsp:txBody>
      <dsp:txXfrm>
        <a:off x="5957887" y="1650536"/>
        <a:ext cx="2611933" cy="3458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2021/6/7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79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58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60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162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705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08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584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415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143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032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858397" cy="72326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26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0CAB94-BA2F-4154-9C31-8E86F1FA7B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1"/>
          <a:stretch/>
        </p:blipFill>
        <p:spPr>
          <a:xfrm>
            <a:off x="352" y="0"/>
            <a:ext cx="12858045" cy="289624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2288914" y="3040261"/>
            <a:ext cx="8280920" cy="223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学好测试过大年小组</a:t>
            </a:r>
            <a:endParaRPr lang="en-US" altLang="zh-CN" sz="6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项目汇报</a:t>
            </a:r>
            <a:endParaRPr lang="en-US" altLang="zh-CN" sz="6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59"/>
          <p:cNvSpPr>
            <a:spLocks noChangeArrowheads="1"/>
          </p:cNvSpPr>
          <p:nvPr/>
        </p:nvSpPr>
        <p:spPr bwMode="auto">
          <a:xfrm>
            <a:off x="2404492" y="5776565"/>
            <a:ext cx="804976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成员：胡学杨、杨佳乐、孙莹娇、白星星、熊静祎、邢煜琨、王锦阳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84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5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1" grpId="0"/>
      <p:bldP spid="2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840835" y="2344933"/>
            <a:ext cx="3695028" cy="3695028"/>
            <a:chOff x="6240781" y="1363135"/>
            <a:chExt cx="4963584" cy="4963584"/>
          </a:xfrm>
        </p:grpSpPr>
        <p:grpSp>
          <p:nvGrpSpPr>
            <p:cNvPr id="13" name="Group 12"/>
            <p:cNvGrpSpPr/>
            <p:nvPr userDrawn="1"/>
          </p:nvGrpSpPr>
          <p:grpSpPr>
            <a:xfrm>
              <a:off x="6240781" y="1363135"/>
              <a:ext cx="3255433" cy="2434167"/>
              <a:chOff x="4657725" y="946151"/>
              <a:chExt cx="2441575" cy="1825625"/>
            </a:xfrm>
          </p:grpSpPr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5953125" y="2046288"/>
                <a:ext cx="1146175" cy="593725"/>
              </a:xfrm>
              <a:custGeom>
                <a:avLst/>
                <a:gdLst>
                  <a:gd name="T0" fmla="*/ 849 w 904"/>
                  <a:gd name="T1" fmla="*/ 0 h 468"/>
                  <a:gd name="T2" fmla="*/ 873 w 904"/>
                  <a:gd name="T3" fmla="*/ 58 h 468"/>
                  <a:gd name="T4" fmla="*/ 507 w 904"/>
                  <a:gd name="T5" fmla="*/ 436 h 468"/>
                  <a:gd name="T6" fmla="*/ 396 w 904"/>
                  <a:gd name="T7" fmla="*/ 436 h 468"/>
                  <a:gd name="T8" fmla="*/ 30 w 904"/>
                  <a:gd name="T9" fmla="*/ 58 h 468"/>
                  <a:gd name="T10" fmla="*/ 55 w 904"/>
                  <a:gd name="T11" fmla="*/ 0 h 468"/>
                  <a:gd name="T12" fmla="*/ 849 w 904"/>
                  <a:gd name="T1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68">
                    <a:moveTo>
                      <a:pt x="849" y="0"/>
                    </a:moveTo>
                    <a:cubicBezTo>
                      <a:pt x="893" y="0"/>
                      <a:pt x="904" y="26"/>
                      <a:pt x="873" y="58"/>
                    </a:cubicBezTo>
                    <a:cubicBezTo>
                      <a:pt x="507" y="436"/>
                      <a:pt x="507" y="436"/>
                      <a:pt x="507" y="436"/>
                    </a:cubicBezTo>
                    <a:cubicBezTo>
                      <a:pt x="477" y="468"/>
                      <a:pt x="427" y="468"/>
                      <a:pt x="396" y="436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0" y="26"/>
                      <a:pt x="11" y="0"/>
                      <a:pt x="55" y="0"/>
                    </a:cubicBezTo>
                    <a:lnTo>
                      <a:pt x="8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4657725" y="946151"/>
                <a:ext cx="2151063" cy="1825625"/>
              </a:xfrm>
              <a:custGeom>
                <a:avLst/>
                <a:gdLst>
                  <a:gd name="T0" fmla="*/ 848 w 1696"/>
                  <a:gd name="T1" fmla="*/ 0 h 1440"/>
                  <a:gd name="T2" fmla="*/ 0 w 1696"/>
                  <a:gd name="T3" fmla="*/ 848 h 1440"/>
                  <a:gd name="T4" fmla="*/ 241 w 1696"/>
                  <a:gd name="T5" fmla="*/ 1440 h 1440"/>
                  <a:gd name="T6" fmla="*/ 718 w 1696"/>
                  <a:gd name="T7" fmla="*/ 1209 h 1440"/>
                  <a:gd name="T8" fmla="*/ 464 w 1696"/>
                  <a:gd name="T9" fmla="*/ 848 h 1440"/>
                  <a:gd name="T10" fmla="*/ 848 w 1696"/>
                  <a:gd name="T11" fmla="*/ 464 h 1440"/>
                  <a:gd name="T12" fmla="*/ 1232 w 1696"/>
                  <a:gd name="T13" fmla="*/ 848 h 1440"/>
                  <a:gd name="T14" fmla="*/ 1213 w 1696"/>
                  <a:gd name="T15" fmla="*/ 966 h 1440"/>
                  <a:gd name="T16" fmla="*/ 1293 w 1696"/>
                  <a:gd name="T17" fmla="*/ 966 h 1440"/>
                  <a:gd name="T18" fmla="*/ 1293 w 1696"/>
                  <a:gd name="T19" fmla="*/ 1062 h 1440"/>
                  <a:gd name="T20" fmla="*/ 1669 w 1696"/>
                  <a:gd name="T21" fmla="*/ 1062 h 1440"/>
                  <a:gd name="T22" fmla="*/ 1696 w 1696"/>
                  <a:gd name="T23" fmla="*/ 848 h 1440"/>
                  <a:gd name="T24" fmla="*/ 848 w 1696"/>
                  <a:gd name="T25" fmla="*/ 0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6" h="1440">
                    <a:moveTo>
                      <a:pt x="848" y="0"/>
                    </a:move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078"/>
                      <a:pt x="92" y="1287"/>
                      <a:pt x="241" y="1440"/>
                    </a:cubicBezTo>
                    <a:cubicBezTo>
                      <a:pt x="374" y="1315"/>
                      <a:pt x="540" y="1235"/>
                      <a:pt x="718" y="1209"/>
                    </a:cubicBezTo>
                    <a:cubicBezTo>
                      <a:pt x="570" y="1156"/>
                      <a:pt x="464" y="1014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1060" y="464"/>
                      <a:pt x="1232" y="636"/>
                      <a:pt x="1232" y="848"/>
                    </a:cubicBezTo>
                    <a:cubicBezTo>
                      <a:pt x="1232" y="889"/>
                      <a:pt x="1225" y="929"/>
                      <a:pt x="1213" y="966"/>
                    </a:cubicBezTo>
                    <a:cubicBezTo>
                      <a:pt x="1293" y="966"/>
                      <a:pt x="1293" y="966"/>
                      <a:pt x="1293" y="966"/>
                    </a:cubicBezTo>
                    <a:cubicBezTo>
                      <a:pt x="1293" y="1062"/>
                      <a:pt x="1293" y="1062"/>
                      <a:pt x="1293" y="1062"/>
                    </a:cubicBezTo>
                    <a:cubicBezTo>
                      <a:pt x="1669" y="1062"/>
                      <a:pt x="1669" y="1062"/>
                      <a:pt x="1669" y="1062"/>
                    </a:cubicBezTo>
                    <a:cubicBezTo>
                      <a:pt x="1687" y="994"/>
                      <a:pt x="1696" y="922"/>
                      <a:pt x="1696" y="848"/>
                    </a:cubicBezTo>
                    <a:cubicBezTo>
                      <a:pt x="1696" y="380"/>
                      <a:pt x="1316" y="0"/>
                      <a:pt x="8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Group 13"/>
            <p:cNvGrpSpPr/>
            <p:nvPr userDrawn="1"/>
          </p:nvGrpSpPr>
          <p:grpSpPr>
            <a:xfrm>
              <a:off x="6240781" y="3111502"/>
              <a:ext cx="2434167" cy="3215217"/>
              <a:chOff x="4657725" y="2257426"/>
              <a:chExt cx="1825625" cy="2411413"/>
            </a:xfrm>
          </p:grpSpPr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5753100" y="2257426"/>
                <a:ext cx="593725" cy="1146175"/>
              </a:xfrm>
              <a:custGeom>
                <a:avLst/>
                <a:gdLst>
                  <a:gd name="T0" fmla="*/ 0 w 468"/>
                  <a:gd name="T1" fmla="*/ 55 h 904"/>
                  <a:gd name="T2" fmla="*/ 57 w 468"/>
                  <a:gd name="T3" fmla="*/ 30 h 904"/>
                  <a:gd name="T4" fmla="*/ 436 w 468"/>
                  <a:gd name="T5" fmla="*/ 397 h 904"/>
                  <a:gd name="T6" fmla="*/ 436 w 468"/>
                  <a:gd name="T7" fmla="*/ 508 h 904"/>
                  <a:gd name="T8" fmla="*/ 57 w 468"/>
                  <a:gd name="T9" fmla="*/ 874 h 904"/>
                  <a:gd name="T10" fmla="*/ 0 w 468"/>
                  <a:gd name="T11" fmla="*/ 849 h 904"/>
                  <a:gd name="T12" fmla="*/ 0 w 468"/>
                  <a:gd name="T13" fmla="*/ 55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904">
                    <a:moveTo>
                      <a:pt x="0" y="55"/>
                    </a:moveTo>
                    <a:cubicBezTo>
                      <a:pt x="0" y="11"/>
                      <a:pt x="26" y="0"/>
                      <a:pt x="57" y="30"/>
                    </a:cubicBezTo>
                    <a:cubicBezTo>
                      <a:pt x="436" y="397"/>
                      <a:pt x="436" y="397"/>
                      <a:pt x="436" y="397"/>
                    </a:cubicBezTo>
                    <a:cubicBezTo>
                      <a:pt x="468" y="427"/>
                      <a:pt x="468" y="477"/>
                      <a:pt x="436" y="508"/>
                    </a:cubicBezTo>
                    <a:cubicBezTo>
                      <a:pt x="57" y="874"/>
                      <a:pt x="57" y="874"/>
                      <a:pt x="57" y="874"/>
                    </a:cubicBezTo>
                    <a:cubicBezTo>
                      <a:pt x="26" y="904"/>
                      <a:pt x="0" y="893"/>
                      <a:pt x="0" y="849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4657725" y="2517776"/>
                <a:ext cx="1825625" cy="2151063"/>
              </a:xfrm>
              <a:custGeom>
                <a:avLst/>
                <a:gdLst>
                  <a:gd name="T0" fmla="*/ 1209 w 1440"/>
                  <a:gd name="T1" fmla="*/ 978 h 1696"/>
                  <a:gd name="T2" fmla="*/ 848 w 1440"/>
                  <a:gd name="T3" fmla="*/ 1232 h 1696"/>
                  <a:gd name="T4" fmla="*/ 464 w 1440"/>
                  <a:gd name="T5" fmla="*/ 848 h 1696"/>
                  <a:gd name="T6" fmla="*/ 848 w 1440"/>
                  <a:gd name="T7" fmla="*/ 464 h 1696"/>
                  <a:gd name="T8" fmla="*/ 969 w 1440"/>
                  <a:gd name="T9" fmla="*/ 483 h 1696"/>
                  <a:gd name="T10" fmla="*/ 969 w 1440"/>
                  <a:gd name="T11" fmla="*/ 9 h 1696"/>
                  <a:gd name="T12" fmla="*/ 848 w 1440"/>
                  <a:gd name="T13" fmla="*/ 0 h 1696"/>
                  <a:gd name="T14" fmla="*/ 0 w 1440"/>
                  <a:gd name="T15" fmla="*/ 848 h 1696"/>
                  <a:gd name="T16" fmla="*/ 848 w 1440"/>
                  <a:gd name="T17" fmla="*/ 1696 h 1696"/>
                  <a:gd name="T18" fmla="*/ 1440 w 1440"/>
                  <a:gd name="T19" fmla="*/ 1455 h 1696"/>
                  <a:gd name="T20" fmla="*/ 1209 w 1440"/>
                  <a:gd name="T21" fmla="*/ 978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1696">
                    <a:moveTo>
                      <a:pt x="1209" y="978"/>
                    </a:moveTo>
                    <a:cubicBezTo>
                      <a:pt x="1156" y="1126"/>
                      <a:pt x="1014" y="1232"/>
                      <a:pt x="848" y="1232"/>
                    </a:cubicBezTo>
                    <a:cubicBezTo>
                      <a:pt x="636" y="1232"/>
                      <a:pt x="464" y="1060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890" y="464"/>
                      <a:pt x="931" y="471"/>
                      <a:pt x="969" y="483"/>
                    </a:cubicBezTo>
                    <a:cubicBezTo>
                      <a:pt x="969" y="9"/>
                      <a:pt x="969" y="9"/>
                      <a:pt x="969" y="9"/>
                    </a:cubicBezTo>
                    <a:cubicBezTo>
                      <a:pt x="929" y="3"/>
                      <a:pt x="889" y="0"/>
                      <a:pt x="848" y="0"/>
                    </a:cubicBez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316"/>
                      <a:pt x="380" y="1696"/>
                      <a:pt x="848" y="1696"/>
                    </a:cubicBezTo>
                    <a:cubicBezTo>
                      <a:pt x="1078" y="1696"/>
                      <a:pt x="1287" y="1604"/>
                      <a:pt x="1440" y="1455"/>
                    </a:cubicBezTo>
                    <a:cubicBezTo>
                      <a:pt x="1315" y="1322"/>
                      <a:pt x="1235" y="1156"/>
                      <a:pt x="1209" y="9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 userDrawn="1"/>
          </p:nvGrpSpPr>
          <p:grpSpPr>
            <a:xfrm>
              <a:off x="7967980" y="3892551"/>
              <a:ext cx="3236384" cy="2434167"/>
              <a:chOff x="5953125" y="2843213"/>
              <a:chExt cx="2427288" cy="1825625"/>
            </a:xfrm>
          </p:grpSpPr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5953125" y="2989263"/>
                <a:ext cx="1146175" cy="593725"/>
              </a:xfrm>
              <a:custGeom>
                <a:avLst/>
                <a:gdLst>
                  <a:gd name="T0" fmla="*/ 55 w 904"/>
                  <a:gd name="T1" fmla="*/ 468 h 468"/>
                  <a:gd name="T2" fmla="*/ 30 w 904"/>
                  <a:gd name="T3" fmla="*/ 411 h 468"/>
                  <a:gd name="T4" fmla="*/ 396 w 904"/>
                  <a:gd name="T5" fmla="*/ 32 h 468"/>
                  <a:gd name="T6" fmla="*/ 507 w 904"/>
                  <a:gd name="T7" fmla="*/ 32 h 468"/>
                  <a:gd name="T8" fmla="*/ 873 w 904"/>
                  <a:gd name="T9" fmla="*/ 411 h 468"/>
                  <a:gd name="T10" fmla="*/ 849 w 904"/>
                  <a:gd name="T11" fmla="*/ 468 h 468"/>
                  <a:gd name="T12" fmla="*/ 55 w 904"/>
                  <a:gd name="T13" fmla="*/ 468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68">
                    <a:moveTo>
                      <a:pt x="55" y="468"/>
                    </a:moveTo>
                    <a:cubicBezTo>
                      <a:pt x="11" y="468"/>
                      <a:pt x="0" y="442"/>
                      <a:pt x="30" y="411"/>
                    </a:cubicBezTo>
                    <a:cubicBezTo>
                      <a:pt x="396" y="32"/>
                      <a:pt x="396" y="32"/>
                      <a:pt x="396" y="32"/>
                    </a:cubicBezTo>
                    <a:cubicBezTo>
                      <a:pt x="427" y="0"/>
                      <a:pt x="477" y="0"/>
                      <a:pt x="507" y="32"/>
                    </a:cubicBezTo>
                    <a:cubicBezTo>
                      <a:pt x="873" y="411"/>
                      <a:pt x="873" y="411"/>
                      <a:pt x="873" y="411"/>
                    </a:cubicBezTo>
                    <a:cubicBezTo>
                      <a:pt x="904" y="442"/>
                      <a:pt x="893" y="468"/>
                      <a:pt x="849" y="468"/>
                    </a:cubicBezTo>
                    <a:lnTo>
                      <a:pt x="55" y="46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6230938" y="2843213"/>
                <a:ext cx="2149475" cy="1825625"/>
              </a:xfrm>
              <a:custGeom>
                <a:avLst/>
                <a:gdLst>
                  <a:gd name="T0" fmla="*/ 978 w 1696"/>
                  <a:gd name="T1" fmla="*/ 231 h 1440"/>
                  <a:gd name="T2" fmla="*/ 1232 w 1696"/>
                  <a:gd name="T3" fmla="*/ 592 h 1440"/>
                  <a:gd name="T4" fmla="*/ 848 w 1696"/>
                  <a:gd name="T5" fmla="*/ 976 h 1440"/>
                  <a:gd name="T6" fmla="*/ 464 w 1696"/>
                  <a:gd name="T7" fmla="*/ 592 h 1440"/>
                  <a:gd name="T8" fmla="*/ 487 w 1696"/>
                  <a:gd name="T9" fmla="*/ 462 h 1440"/>
                  <a:gd name="T10" fmla="*/ 10 w 1696"/>
                  <a:gd name="T11" fmla="*/ 462 h 1440"/>
                  <a:gd name="T12" fmla="*/ 0 w 1696"/>
                  <a:gd name="T13" fmla="*/ 592 h 1440"/>
                  <a:gd name="T14" fmla="*/ 848 w 1696"/>
                  <a:gd name="T15" fmla="*/ 1440 h 1440"/>
                  <a:gd name="T16" fmla="*/ 1696 w 1696"/>
                  <a:gd name="T17" fmla="*/ 592 h 1440"/>
                  <a:gd name="T18" fmla="*/ 1455 w 1696"/>
                  <a:gd name="T19" fmla="*/ 0 h 1440"/>
                  <a:gd name="T20" fmla="*/ 978 w 1696"/>
                  <a:gd name="T21" fmla="*/ 231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6" h="1440">
                    <a:moveTo>
                      <a:pt x="978" y="231"/>
                    </a:moveTo>
                    <a:cubicBezTo>
                      <a:pt x="1126" y="284"/>
                      <a:pt x="1232" y="426"/>
                      <a:pt x="1232" y="592"/>
                    </a:cubicBezTo>
                    <a:cubicBezTo>
                      <a:pt x="1232" y="804"/>
                      <a:pt x="1060" y="976"/>
                      <a:pt x="848" y="976"/>
                    </a:cubicBezTo>
                    <a:cubicBezTo>
                      <a:pt x="636" y="976"/>
                      <a:pt x="464" y="804"/>
                      <a:pt x="464" y="592"/>
                    </a:cubicBezTo>
                    <a:cubicBezTo>
                      <a:pt x="464" y="546"/>
                      <a:pt x="472" y="503"/>
                      <a:pt x="487" y="462"/>
                    </a:cubicBezTo>
                    <a:cubicBezTo>
                      <a:pt x="10" y="462"/>
                      <a:pt x="10" y="462"/>
                      <a:pt x="10" y="462"/>
                    </a:cubicBezTo>
                    <a:cubicBezTo>
                      <a:pt x="3" y="504"/>
                      <a:pt x="0" y="548"/>
                      <a:pt x="0" y="592"/>
                    </a:cubicBezTo>
                    <a:cubicBezTo>
                      <a:pt x="0" y="1060"/>
                      <a:pt x="380" y="1440"/>
                      <a:pt x="848" y="1440"/>
                    </a:cubicBezTo>
                    <a:cubicBezTo>
                      <a:pt x="1316" y="1440"/>
                      <a:pt x="1696" y="1060"/>
                      <a:pt x="1696" y="592"/>
                    </a:cubicBezTo>
                    <a:cubicBezTo>
                      <a:pt x="1696" y="362"/>
                      <a:pt x="1604" y="153"/>
                      <a:pt x="1455" y="0"/>
                    </a:cubicBezTo>
                    <a:cubicBezTo>
                      <a:pt x="1322" y="125"/>
                      <a:pt x="1156" y="205"/>
                      <a:pt x="978" y="2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 userDrawn="1"/>
          </p:nvGrpSpPr>
          <p:grpSpPr>
            <a:xfrm>
              <a:off x="8770198" y="1363135"/>
              <a:ext cx="2434167" cy="3276600"/>
              <a:chOff x="6554788" y="946151"/>
              <a:chExt cx="1825625" cy="2457450"/>
            </a:xfrm>
          </p:grpSpPr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6691313" y="2257426"/>
                <a:ext cx="593725" cy="1146175"/>
              </a:xfrm>
              <a:custGeom>
                <a:avLst/>
                <a:gdLst>
                  <a:gd name="T0" fmla="*/ 468 w 468"/>
                  <a:gd name="T1" fmla="*/ 849 h 904"/>
                  <a:gd name="T2" fmla="*/ 410 w 468"/>
                  <a:gd name="T3" fmla="*/ 874 h 904"/>
                  <a:gd name="T4" fmla="*/ 32 w 468"/>
                  <a:gd name="T5" fmla="*/ 508 h 904"/>
                  <a:gd name="T6" fmla="*/ 32 w 468"/>
                  <a:gd name="T7" fmla="*/ 397 h 904"/>
                  <a:gd name="T8" fmla="*/ 410 w 468"/>
                  <a:gd name="T9" fmla="*/ 30 h 904"/>
                  <a:gd name="T10" fmla="*/ 468 w 468"/>
                  <a:gd name="T11" fmla="*/ 55 h 904"/>
                  <a:gd name="T12" fmla="*/ 468 w 468"/>
                  <a:gd name="T13" fmla="*/ 849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904">
                    <a:moveTo>
                      <a:pt x="468" y="849"/>
                    </a:moveTo>
                    <a:cubicBezTo>
                      <a:pt x="468" y="893"/>
                      <a:pt x="442" y="904"/>
                      <a:pt x="410" y="874"/>
                    </a:cubicBezTo>
                    <a:cubicBezTo>
                      <a:pt x="32" y="508"/>
                      <a:pt x="32" y="508"/>
                      <a:pt x="32" y="508"/>
                    </a:cubicBezTo>
                    <a:cubicBezTo>
                      <a:pt x="0" y="477"/>
                      <a:pt x="0" y="427"/>
                      <a:pt x="32" y="397"/>
                    </a:cubicBezTo>
                    <a:cubicBezTo>
                      <a:pt x="410" y="30"/>
                      <a:pt x="410" y="30"/>
                      <a:pt x="410" y="30"/>
                    </a:cubicBezTo>
                    <a:cubicBezTo>
                      <a:pt x="442" y="0"/>
                      <a:pt x="468" y="11"/>
                      <a:pt x="468" y="55"/>
                    </a:cubicBezTo>
                    <a:lnTo>
                      <a:pt x="468" y="8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6554788" y="946151"/>
                <a:ext cx="1825625" cy="2151063"/>
              </a:xfrm>
              <a:custGeom>
                <a:avLst/>
                <a:gdLst>
                  <a:gd name="T0" fmla="*/ 592 w 1440"/>
                  <a:gd name="T1" fmla="*/ 0 h 1696"/>
                  <a:gd name="T2" fmla="*/ 0 w 1440"/>
                  <a:gd name="T3" fmla="*/ 241 h 1696"/>
                  <a:gd name="T4" fmla="*/ 231 w 1440"/>
                  <a:gd name="T5" fmla="*/ 718 h 1696"/>
                  <a:gd name="T6" fmla="*/ 592 w 1440"/>
                  <a:gd name="T7" fmla="*/ 464 h 1696"/>
                  <a:gd name="T8" fmla="*/ 976 w 1440"/>
                  <a:gd name="T9" fmla="*/ 848 h 1696"/>
                  <a:gd name="T10" fmla="*/ 592 w 1440"/>
                  <a:gd name="T11" fmla="*/ 1232 h 1696"/>
                  <a:gd name="T12" fmla="*/ 452 w 1440"/>
                  <a:gd name="T13" fmla="*/ 1206 h 1696"/>
                  <a:gd name="T14" fmla="*/ 452 w 1440"/>
                  <a:gd name="T15" fmla="*/ 1300 h 1696"/>
                  <a:gd name="T16" fmla="*/ 389 w 1440"/>
                  <a:gd name="T17" fmla="*/ 1300 h 1696"/>
                  <a:gd name="T18" fmla="*/ 389 w 1440"/>
                  <a:gd name="T19" fmla="*/ 1671 h 1696"/>
                  <a:gd name="T20" fmla="*/ 592 w 1440"/>
                  <a:gd name="T21" fmla="*/ 1696 h 1696"/>
                  <a:gd name="T22" fmla="*/ 1440 w 1440"/>
                  <a:gd name="T23" fmla="*/ 848 h 1696"/>
                  <a:gd name="T24" fmla="*/ 592 w 1440"/>
                  <a:gd name="T25" fmla="*/ 0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1696">
                    <a:moveTo>
                      <a:pt x="592" y="0"/>
                    </a:moveTo>
                    <a:cubicBezTo>
                      <a:pt x="362" y="0"/>
                      <a:pt x="153" y="92"/>
                      <a:pt x="0" y="241"/>
                    </a:cubicBezTo>
                    <a:cubicBezTo>
                      <a:pt x="125" y="374"/>
                      <a:pt x="205" y="540"/>
                      <a:pt x="231" y="718"/>
                    </a:cubicBezTo>
                    <a:cubicBezTo>
                      <a:pt x="284" y="570"/>
                      <a:pt x="426" y="464"/>
                      <a:pt x="592" y="464"/>
                    </a:cubicBezTo>
                    <a:cubicBezTo>
                      <a:pt x="804" y="464"/>
                      <a:pt x="976" y="636"/>
                      <a:pt x="976" y="848"/>
                    </a:cubicBezTo>
                    <a:cubicBezTo>
                      <a:pt x="976" y="1060"/>
                      <a:pt x="804" y="1232"/>
                      <a:pt x="592" y="1232"/>
                    </a:cubicBezTo>
                    <a:cubicBezTo>
                      <a:pt x="543" y="1232"/>
                      <a:pt x="495" y="1223"/>
                      <a:pt x="452" y="1206"/>
                    </a:cubicBezTo>
                    <a:cubicBezTo>
                      <a:pt x="452" y="1300"/>
                      <a:pt x="452" y="1300"/>
                      <a:pt x="452" y="1300"/>
                    </a:cubicBezTo>
                    <a:cubicBezTo>
                      <a:pt x="389" y="1300"/>
                      <a:pt x="389" y="1300"/>
                      <a:pt x="389" y="1300"/>
                    </a:cubicBezTo>
                    <a:cubicBezTo>
                      <a:pt x="389" y="1671"/>
                      <a:pt x="389" y="1671"/>
                      <a:pt x="389" y="1671"/>
                    </a:cubicBezTo>
                    <a:cubicBezTo>
                      <a:pt x="454" y="1687"/>
                      <a:pt x="522" y="1696"/>
                      <a:pt x="592" y="1696"/>
                    </a:cubicBezTo>
                    <a:cubicBezTo>
                      <a:pt x="1060" y="1696"/>
                      <a:pt x="1440" y="1316"/>
                      <a:pt x="1440" y="848"/>
                    </a:cubicBezTo>
                    <a:cubicBezTo>
                      <a:pt x="1440" y="380"/>
                      <a:pt x="1060" y="0"/>
                      <a:pt x="5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 userDrawn="1"/>
          </p:nvSpPr>
          <p:spPr>
            <a:xfrm rot="18920653">
              <a:off x="6614389" y="1959675"/>
              <a:ext cx="1084827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Up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 userDrawn="1"/>
          </p:nvSpPr>
          <p:spPr>
            <a:xfrm rot="2904439">
              <a:off x="9713530" y="2071950"/>
              <a:ext cx="1348425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Up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 rot="3328205">
              <a:off x="6381839" y="5171931"/>
              <a:ext cx="1276620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Down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 userDrawn="1"/>
          </p:nvSpPr>
          <p:spPr>
            <a:xfrm rot="18872992">
              <a:off x="9524091" y="5259067"/>
              <a:ext cx="1436559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Down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0" name="TextBox 8">
            <a:extLst>
              <a:ext uri="{FF2B5EF4-FFF2-40B4-BE49-F238E27FC236}">
                <a16:creationId xmlns:a16="http://schemas.microsoft.com/office/drawing/2014/main" id="{37B375ED-8086-4A07-BEA5-0FE8FE1D596D}"/>
              </a:ext>
            </a:extLst>
          </p:cNvPr>
          <p:cNvSpPr txBox="1"/>
          <p:nvPr/>
        </p:nvSpPr>
        <p:spPr>
          <a:xfrm>
            <a:off x="632995" y="303957"/>
            <a:ext cx="666047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移动端测试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测试成果</a:t>
            </a:r>
          </a:p>
        </p:txBody>
      </p:sp>
    </p:spTree>
    <p:extLst>
      <p:ext uri="{BB962C8B-B14F-4D97-AF65-F5344CB8AC3E}">
        <p14:creationId xmlns:p14="http://schemas.microsoft.com/office/powerpoint/2010/main" val="109514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>
            <a:extLst>
              <a:ext uri="{FF2B5EF4-FFF2-40B4-BE49-F238E27FC236}">
                <a16:creationId xmlns:a16="http://schemas.microsoft.com/office/drawing/2014/main" id="{15D46F80-AC00-4028-A986-578A8D9F64C6}"/>
              </a:ext>
            </a:extLst>
          </p:cNvPr>
          <p:cNvSpPr txBox="1"/>
          <p:nvPr/>
        </p:nvSpPr>
        <p:spPr>
          <a:xfrm>
            <a:off x="632995" y="303957"/>
            <a:ext cx="666047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移动端测试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测试成果</a:t>
            </a:r>
          </a:p>
        </p:txBody>
      </p:sp>
    </p:spTree>
    <p:extLst>
      <p:ext uri="{BB962C8B-B14F-4D97-AF65-F5344CB8AC3E}">
        <p14:creationId xmlns:p14="http://schemas.microsoft.com/office/powerpoint/2010/main" val="3815431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9">
            <a:extLst>
              <a:ext uri="{FF2B5EF4-FFF2-40B4-BE49-F238E27FC236}">
                <a16:creationId xmlns:a16="http://schemas.microsoft.com/office/drawing/2014/main" id="{4B2BDF20-97E5-4DE4-8209-CBA531BB2005}"/>
              </a:ext>
            </a:extLst>
          </p:cNvPr>
          <p:cNvSpPr txBox="1"/>
          <p:nvPr/>
        </p:nvSpPr>
        <p:spPr>
          <a:xfrm>
            <a:off x="1676847" y="3270163"/>
            <a:ext cx="5976664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框架采用</a:t>
            </a:r>
            <a:r>
              <a:rPr lang="en-US" altLang="zh-CN" sz="2800" b="1" dirty="0">
                <a:solidFill>
                  <a:srgbClr val="FF0000"/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Page Object</a:t>
            </a: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 </a:t>
            </a:r>
            <a:r>
              <a:rPr lang="zh-CN" altLang="en-US" sz="2400" b="1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（页面对象）模式</a:t>
            </a:r>
            <a:endParaRPr lang="en-GB" sz="2400" b="1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90BA96-BBEA-4E3D-8753-F07474CEA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679" y="1047068"/>
            <a:ext cx="2592288" cy="5839930"/>
          </a:xfrm>
          <a:prstGeom prst="rect">
            <a:avLst/>
          </a:prstGeom>
        </p:spPr>
      </p:pic>
      <p:sp>
        <p:nvSpPr>
          <p:cNvPr id="6" name="TextBox 29">
            <a:extLst>
              <a:ext uri="{FF2B5EF4-FFF2-40B4-BE49-F238E27FC236}">
                <a16:creationId xmlns:a16="http://schemas.microsoft.com/office/drawing/2014/main" id="{6BC74958-2472-4A9C-A41B-FE002046C14D}"/>
              </a:ext>
            </a:extLst>
          </p:cNvPr>
          <p:cNvSpPr txBox="1"/>
          <p:nvPr/>
        </p:nvSpPr>
        <p:spPr>
          <a:xfrm>
            <a:off x="1676847" y="4048373"/>
            <a:ext cx="6336704" cy="14455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其中：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页面类共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35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个、测试类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24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个；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数据驱动类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个、数据驱动测试类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个；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最后采用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JavaMail+Freemarker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实现测试报告以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邮件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发送。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9A1C9CE-F3EA-429E-B09B-640B957CBF11}"/>
              </a:ext>
            </a:extLst>
          </p:cNvPr>
          <p:cNvSpPr txBox="1"/>
          <p:nvPr/>
        </p:nvSpPr>
        <p:spPr>
          <a:xfrm>
            <a:off x="812751" y="507986"/>
            <a:ext cx="1068674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移动端测试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测试成果</a:t>
            </a:r>
          </a:p>
        </p:txBody>
      </p:sp>
      <p:sp>
        <p:nvSpPr>
          <p:cNvPr id="10" name="TextBox 29">
            <a:extLst>
              <a:ext uri="{FF2B5EF4-FFF2-40B4-BE49-F238E27FC236}">
                <a16:creationId xmlns:a16="http://schemas.microsoft.com/office/drawing/2014/main" id="{CCDC56DA-34C7-4040-AF0D-D1CFEB153D42}"/>
              </a:ext>
            </a:extLst>
          </p:cNvPr>
          <p:cNvSpPr txBox="1"/>
          <p:nvPr/>
        </p:nvSpPr>
        <p:spPr>
          <a:xfrm>
            <a:off x="2468935" y="1408975"/>
            <a:ext cx="6048672" cy="6707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altLang="zh-CN" sz="4000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Java+App</a:t>
            </a:r>
            <a:r>
              <a:rPr lang="en-US" altLang="zh-CN" sz="4000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</a:t>
            </a:r>
            <a:r>
              <a:rPr lang="en-GB" altLang="zh-CN" sz="4000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um+TestNG</a:t>
            </a:r>
            <a:endParaRPr lang="en-GB" altLang="zh-CN" sz="4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13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78C5D31-EE2F-4EEC-8A19-866A93A2492F}"/>
              </a:ext>
            </a:extLst>
          </p:cNvPr>
          <p:cNvSpPr txBox="1"/>
          <p:nvPr/>
        </p:nvSpPr>
        <p:spPr>
          <a:xfrm>
            <a:off x="308695" y="2752229"/>
            <a:ext cx="3949531" cy="1225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页面类截图：</a:t>
            </a:r>
            <a:endParaRPr lang="en-US" altLang="zh-CN" sz="2400" b="1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  </a:t>
            </a:r>
            <a:r>
              <a:rPr lang="zh-CN" altLang="en-US" sz="2000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我的收藏类</a:t>
            </a:r>
            <a:r>
              <a:rPr lang="en-US" altLang="zh-CN" sz="2000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  </a:t>
            </a:r>
            <a:r>
              <a:rPr lang="zh-CN" altLang="en-US" sz="2000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登录信息类</a:t>
            </a:r>
            <a:endParaRPr lang="en-GB" altLang="zh-CN" sz="200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8640EE-C920-4958-85DC-1DEE3FA49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39" y="835562"/>
            <a:ext cx="8918082" cy="59949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C49C5A-ACB2-416C-8AE0-58B0481A1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119" y="784855"/>
            <a:ext cx="8733631" cy="602432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16F8F38-F534-458F-977A-79080B1ED3D5}"/>
              </a:ext>
            </a:extLst>
          </p:cNvPr>
          <p:cNvSpPr txBox="1"/>
          <p:nvPr/>
        </p:nvSpPr>
        <p:spPr>
          <a:xfrm>
            <a:off x="668735" y="230857"/>
            <a:ext cx="1068674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移动端测试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测试成果</a:t>
            </a:r>
          </a:p>
        </p:txBody>
      </p:sp>
    </p:spTree>
    <p:extLst>
      <p:ext uri="{BB962C8B-B14F-4D97-AF65-F5344CB8AC3E}">
        <p14:creationId xmlns:p14="http://schemas.microsoft.com/office/powerpoint/2010/main" val="332133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790E2A-4D29-425C-8C69-536D1B500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725" y="972608"/>
            <a:ext cx="6660476" cy="60416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E0A76F-3BCA-4C61-AC88-1810E4E26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99" y="1038656"/>
            <a:ext cx="7308022" cy="61939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8595D4B-7C91-476A-9C4C-5BA7078A4AB7}"/>
              </a:ext>
            </a:extLst>
          </p:cNvPr>
          <p:cNvSpPr txBox="1"/>
          <p:nvPr/>
        </p:nvSpPr>
        <p:spPr>
          <a:xfrm>
            <a:off x="308695" y="2752229"/>
            <a:ext cx="3949531" cy="1594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测试类截图：</a:t>
            </a:r>
            <a:endParaRPr lang="en-US" altLang="zh-CN" sz="2400" b="1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  </a:t>
            </a:r>
            <a:r>
              <a:rPr lang="zh-CN" altLang="en-US" sz="2000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跑步页面测试类</a:t>
            </a:r>
            <a:endParaRPr lang="en-US" altLang="zh-CN" sz="200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  </a:t>
            </a:r>
            <a:r>
              <a:rPr lang="zh-CN" altLang="en-US" sz="2000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我的好友测试类</a:t>
            </a:r>
            <a:endParaRPr lang="en-US" altLang="zh-CN" sz="200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  </a:t>
            </a:r>
            <a:r>
              <a:rPr lang="zh-CN" altLang="en-US" sz="2000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我的收藏测试类</a:t>
            </a:r>
            <a:endParaRPr lang="en-GB" altLang="zh-CN" sz="200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C4AF30-6959-4D97-B18B-F1845C234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99" y="1287667"/>
            <a:ext cx="9602775" cy="5871403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C99944B2-D826-492C-93F3-5B35CA2B1CE0}"/>
              </a:ext>
            </a:extLst>
          </p:cNvPr>
          <p:cNvSpPr txBox="1"/>
          <p:nvPr/>
        </p:nvSpPr>
        <p:spPr>
          <a:xfrm>
            <a:off x="884759" y="345030"/>
            <a:ext cx="1068674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移动端测试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测试成果</a:t>
            </a:r>
          </a:p>
        </p:txBody>
      </p:sp>
    </p:spTree>
    <p:extLst>
      <p:ext uri="{BB962C8B-B14F-4D97-AF65-F5344CB8AC3E}">
        <p14:creationId xmlns:p14="http://schemas.microsoft.com/office/powerpoint/2010/main" val="240764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A9C7CC3-4B3B-4AA6-8254-23C31A17F3D5}"/>
              </a:ext>
            </a:extLst>
          </p:cNvPr>
          <p:cNvSpPr txBox="1"/>
          <p:nvPr/>
        </p:nvSpPr>
        <p:spPr>
          <a:xfrm>
            <a:off x="4989215" y="815558"/>
            <a:ext cx="3949531" cy="1003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数据驱动截图</a:t>
            </a:r>
            <a:endParaRPr lang="en-US" altLang="zh-CN" sz="3200" b="1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  </a:t>
            </a:r>
            <a:endParaRPr lang="en-US" altLang="zh-CN" sz="200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3EA255-6E8F-4E61-8DA1-9BAC20A1F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3" y="1317330"/>
            <a:ext cx="11274152" cy="54023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D0ACCA-243C-4E64-A063-F14A9A791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980" y="1625983"/>
            <a:ext cx="9906000" cy="5553075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7DE2BA8E-A500-4BEA-A22F-A1EE041E89AF}"/>
              </a:ext>
            </a:extLst>
          </p:cNvPr>
          <p:cNvSpPr txBox="1"/>
          <p:nvPr/>
        </p:nvSpPr>
        <p:spPr>
          <a:xfrm>
            <a:off x="740743" y="261560"/>
            <a:ext cx="1068674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移动端测试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测试成果</a:t>
            </a:r>
          </a:p>
        </p:txBody>
      </p:sp>
    </p:spTree>
    <p:extLst>
      <p:ext uri="{BB962C8B-B14F-4D97-AF65-F5344CB8AC3E}">
        <p14:creationId xmlns:p14="http://schemas.microsoft.com/office/powerpoint/2010/main" val="290847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77AA9FC-8AAF-428B-A7CE-A543A5C98BB1}"/>
              </a:ext>
            </a:extLst>
          </p:cNvPr>
          <p:cNvSpPr txBox="1"/>
          <p:nvPr/>
        </p:nvSpPr>
        <p:spPr>
          <a:xfrm>
            <a:off x="4557167" y="736005"/>
            <a:ext cx="3949531" cy="1003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测试报告邮件截图</a:t>
            </a:r>
            <a:endParaRPr lang="en-US" altLang="zh-CN" sz="3200" b="1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  </a:t>
            </a:r>
            <a:endParaRPr lang="en-US" altLang="zh-CN" sz="2000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304996-E70D-468A-B83F-A25CC7CD4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3" y="1417756"/>
            <a:ext cx="12622063" cy="5693076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2C2D1F76-BC84-4402-B8A8-A61AD943BB4E}"/>
              </a:ext>
            </a:extLst>
          </p:cNvPr>
          <p:cNvSpPr txBox="1"/>
          <p:nvPr/>
        </p:nvSpPr>
        <p:spPr>
          <a:xfrm>
            <a:off x="668735" y="309760"/>
            <a:ext cx="10686740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移动端测试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测试成果</a:t>
            </a:r>
            <a:endParaRPr lang="en-GB" altLang="zh-CN" sz="3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84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6">
            <a:extLst>
              <a:ext uri="{FF2B5EF4-FFF2-40B4-BE49-F238E27FC236}">
                <a16:creationId xmlns:a16="http://schemas.microsoft.com/office/drawing/2014/main" id="{DDD1E1C5-F349-4016-8D24-0D2EC3557320}"/>
              </a:ext>
            </a:extLst>
          </p:cNvPr>
          <p:cNvSpPr/>
          <p:nvPr/>
        </p:nvSpPr>
        <p:spPr>
          <a:xfrm>
            <a:off x="842491" y="3661974"/>
            <a:ext cx="4464496" cy="1512168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GB" altLang="zh-CN" sz="4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</a:t>
            </a:r>
            <a:r>
              <a:rPr lang="en-US" altLang="zh-CN" sz="4800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</a:t>
            </a:r>
            <a:r>
              <a:rPr lang="en-GB" altLang="zh-CN" sz="4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automator</a:t>
            </a:r>
            <a:endParaRPr lang="en-GB" altLang="zh-CN" sz="3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B5575A-56D1-4A5C-9110-0D2E4CB24305}"/>
              </a:ext>
            </a:extLst>
          </p:cNvPr>
          <p:cNvSpPr txBox="1"/>
          <p:nvPr/>
        </p:nvSpPr>
        <p:spPr>
          <a:xfrm>
            <a:off x="6069335" y="3661974"/>
            <a:ext cx="5472608" cy="136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在</a:t>
            </a:r>
            <a:r>
              <a:rPr lang="en-US" altLang="zh-CN" sz="2400" b="1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Android Studio</a:t>
            </a:r>
            <a:r>
              <a:rPr lang="zh-CN" altLang="en-US" sz="2400" b="1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中各自尝试用</a:t>
            </a:r>
            <a:r>
              <a:rPr lang="en-US" altLang="zh-CN" sz="2400" b="1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uiautomator</a:t>
            </a:r>
            <a:r>
              <a:rPr lang="zh-CN" altLang="en-US" sz="2400" b="1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实现对应模块的测试用例，每人实现</a:t>
            </a:r>
            <a:r>
              <a:rPr lang="en-US" altLang="zh-CN" sz="2400" b="1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5</a:t>
            </a:r>
            <a:r>
              <a:rPr lang="zh-CN" altLang="en-US" sz="2400" b="1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条，共计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  <a:cs typeface="+mn-ea"/>
                <a:sym typeface="Arial" panose="020B0604020202020204" pitchFamily="34" charset="0"/>
              </a:rPr>
              <a:t>35</a:t>
            </a:r>
            <a:r>
              <a:rPr lang="zh-CN" altLang="en-US" sz="2400" b="1" dirty="0">
                <a:latin typeface="+mj-ea"/>
                <a:ea typeface="+mj-ea"/>
                <a:cs typeface="+mn-ea"/>
                <a:sym typeface="Arial" panose="020B0604020202020204" pitchFamily="34" charset="0"/>
              </a:rPr>
              <a:t>条。</a:t>
            </a:r>
            <a:endParaRPr lang="en-US" altLang="zh-CN" sz="2400" b="1" dirty="0">
              <a:latin typeface="+mj-ea"/>
              <a:ea typeface="+mj-ea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1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F769A485-2884-4078-BA47-11E87F5D9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33" y="320971"/>
            <a:ext cx="12406039" cy="659070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762BEBB-926B-452B-9191-19CB0D112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67" y="600175"/>
            <a:ext cx="12084647" cy="648291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488B734-72D0-4CD1-A15F-02E95BFBA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72" y="1025141"/>
            <a:ext cx="11468100" cy="611184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BCBF960-8E33-4230-8581-333E12C29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87" y="1538904"/>
            <a:ext cx="10160113" cy="554418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B2C49C8-007C-4373-BB8E-4F316A1E32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95" y="1419639"/>
            <a:ext cx="11109895" cy="532284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633ED47-4433-481B-9D6E-F87EFA7954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57" y="1278108"/>
            <a:ext cx="10776660" cy="578123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8A571EA-5A2F-4DD9-88AC-A6070944C8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38" y="1380953"/>
            <a:ext cx="8647945" cy="572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5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7585332" y="2704673"/>
            <a:ext cx="692092" cy="692092"/>
            <a:chOff x="6369311" y="2040370"/>
            <a:chExt cx="755703" cy="755703"/>
          </a:xfrm>
        </p:grpSpPr>
        <p:sp>
          <p:nvSpPr>
            <p:cNvPr id="8" name="Oval 7"/>
            <p:cNvSpPr/>
            <p:nvPr/>
          </p:nvSpPr>
          <p:spPr>
            <a:xfrm>
              <a:off x="6369311" y="2040370"/>
              <a:ext cx="755703" cy="7557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22300" y="2208373"/>
              <a:ext cx="649725" cy="395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？？</a:t>
              </a:r>
              <a:endPara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585332" y="3576613"/>
            <a:ext cx="894875" cy="692092"/>
            <a:chOff x="6369311" y="2992454"/>
            <a:chExt cx="977124" cy="755703"/>
          </a:xfrm>
        </p:grpSpPr>
        <p:sp>
          <p:nvSpPr>
            <p:cNvPr id="9" name="Oval 8"/>
            <p:cNvSpPr/>
            <p:nvPr/>
          </p:nvSpPr>
          <p:spPr>
            <a:xfrm>
              <a:off x="6369311" y="2992454"/>
              <a:ext cx="755703" cy="7557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72183" y="3098327"/>
              <a:ext cx="874252" cy="540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35</a:t>
              </a:r>
              <a:endParaRPr lang="en-GB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585332" y="4448555"/>
            <a:ext cx="692092" cy="692092"/>
            <a:chOff x="6369310" y="3944537"/>
            <a:chExt cx="755703" cy="755703"/>
          </a:xfrm>
        </p:grpSpPr>
        <p:sp>
          <p:nvSpPr>
            <p:cNvPr id="11" name="Oval 10"/>
            <p:cNvSpPr/>
            <p:nvPr/>
          </p:nvSpPr>
          <p:spPr>
            <a:xfrm>
              <a:off x="6369310" y="3944537"/>
              <a:ext cx="755703" cy="755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03045" y="4050408"/>
              <a:ext cx="668979" cy="467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143</a:t>
              </a:r>
              <a:endParaRPr lang="en-GB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585332" y="5324256"/>
            <a:ext cx="692092" cy="692092"/>
            <a:chOff x="6369311" y="4900725"/>
            <a:chExt cx="755703" cy="755703"/>
          </a:xfrm>
        </p:grpSpPr>
        <p:sp>
          <p:nvSpPr>
            <p:cNvPr id="10" name="Oval 9"/>
            <p:cNvSpPr/>
            <p:nvPr/>
          </p:nvSpPr>
          <p:spPr>
            <a:xfrm>
              <a:off x="6369311" y="4900725"/>
              <a:ext cx="755703" cy="7557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34321" y="5068728"/>
              <a:ext cx="425682" cy="395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？</a:t>
              </a:r>
              <a:endPara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" name="Freeform 5"/>
          <p:cNvSpPr/>
          <p:nvPr/>
        </p:nvSpPr>
        <p:spPr>
          <a:xfrm rot="16200000">
            <a:off x="8236800" y="3828173"/>
            <a:ext cx="3532017" cy="3045194"/>
          </a:xfrm>
          <a:custGeom>
            <a:avLst/>
            <a:gdLst>
              <a:gd name="connsiteX0" fmla="*/ 4242316 w 4242316"/>
              <a:gd name="connsiteY0" fmla="*/ 562708 h 3657591"/>
              <a:gd name="connsiteX1" fmla="*/ 4117817 w 4242316"/>
              <a:gd name="connsiteY1" fmla="*/ 562708 h 3657591"/>
              <a:gd name="connsiteX2" fmla="*/ 4117817 w 4242316"/>
              <a:gd name="connsiteY2" fmla="*/ 3094883 h 3657591"/>
              <a:gd name="connsiteX3" fmla="*/ 3555109 w 4242316"/>
              <a:gd name="connsiteY3" fmla="*/ 3657591 h 3657591"/>
              <a:gd name="connsiteX4" fmla="*/ 0 w 4242316"/>
              <a:gd name="connsiteY4" fmla="*/ 3657591 h 3657591"/>
              <a:gd name="connsiteX5" fmla="*/ 0 w 4242316"/>
              <a:gd name="connsiteY5" fmla="*/ 3094883 h 3657591"/>
              <a:gd name="connsiteX6" fmla="*/ 3555109 w 4242316"/>
              <a:gd name="connsiteY6" fmla="*/ 3094883 h 3657591"/>
              <a:gd name="connsiteX7" fmla="*/ 3555109 w 4242316"/>
              <a:gd name="connsiteY7" fmla="*/ 562708 h 3657591"/>
              <a:gd name="connsiteX8" fmla="*/ 3430609 w 4242316"/>
              <a:gd name="connsiteY8" fmla="*/ 562708 h 3657591"/>
              <a:gd name="connsiteX9" fmla="*/ 3836463 w 4242316"/>
              <a:gd name="connsiteY9" fmla="*/ 0 h 365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2316" h="3657591">
                <a:moveTo>
                  <a:pt x="4242316" y="562708"/>
                </a:moveTo>
                <a:lnTo>
                  <a:pt x="4117817" y="562708"/>
                </a:lnTo>
                <a:lnTo>
                  <a:pt x="4117817" y="3094883"/>
                </a:lnTo>
                <a:lnTo>
                  <a:pt x="3555109" y="3657591"/>
                </a:lnTo>
                <a:lnTo>
                  <a:pt x="0" y="3657591"/>
                </a:lnTo>
                <a:lnTo>
                  <a:pt x="0" y="3094883"/>
                </a:lnTo>
                <a:lnTo>
                  <a:pt x="3555109" y="3094883"/>
                </a:lnTo>
                <a:lnTo>
                  <a:pt x="3555109" y="562708"/>
                </a:lnTo>
                <a:lnTo>
                  <a:pt x="3430609" y="562708"/>
                </a:lnTo>
                <a:lnTo>
                  <a:pt x="383646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Freeform 4"/>
          <p:cNvSpPr/>
          <p:nvPr/>
        </p:nvSpPr>
        <p:spPr>
          <a:xfrm rot="16200000">
            <a:off x="8352726" y="4588273"/>
            <a:ext cx="2655984" cy="2401021"/>
          </a:xfrm>
          <a:custGeom>
            <a:avLst/>
            <a:gdLst>
              <a:gd name="connsiteX0" fmla="*/ 2496508 w 3190111"/>
              <a:gd name="connsiteY0" fmla="*/ 2321164 h 2883873"/>
              <a:gd name="connsiteX1" fmla="*/ 2496508 w 3190111"/>
              <a:gd name="connsiteY1" fmla="*/ 2883872 h 2883873"/>
              <a:gd name="connsiteX2" fmla="*/ 0 w 3190111"/>
              <a:gd name="connsiteY2" fmla="*/ 2883872 h 2883873"/>
              <a:gd name="connsiteX3" fmla="*/ 0 w 3190111"/>
              <a:gd name="connsiteY3" fmla="*/ 2321164 h 2883873"/>
              <a:gd name="connsiteX4" fmla="*/ 3190111 w 3190111"/>
              <a:gd name="connsiteY4" fmla="*/ 562708 h 2883873"/>
              <a:gd name="connsiteX5" fmla="*/ 3062414 w 3190111"/>
              <a:gd name="connsiteY5" fmla="*/ 562708 h 2883873"/>
              <a:gd name="connsiteX6" fmla="*/ 3062414 w 3190111"/>
              <a:gd name="connsiteY6" fmla="*/ 2321165 h 2883873"/>
              <a:gd name="connsiteX7" fmla="*/ 3065612 w 3190111"/>
              <a:gd name="connsiteY7" fmla="*/ 2321165 h 2883873"/>
              <a:gd name="connsiteX8" fmla="*/ 2499706 w 3190111"/>
              <a:gd name="connsiteY8" fmla="*/ 2883873 h 2883873"/>
              <a:gd name="connsiteX9" fmla="*/ 2499706 w 3190111"/>
              <a:gd name="connsiteY9" fmla="*/ 2321165 h 2883873"/>
              <a:gd name="connsiteX10" fmla="*/ 2499706 w 3190111"/>
              <a:gd name="connsiteY10" fmla="*/ 562708 h 2883873"/>
              <a:gd name="connsiteX11" fmla="*/ 2378404 w 3190111"/>
              <a:gd name="connsiteY11" fmla="*/ 562708 h 2883873"/>
              <a:gd name="connsiteX12" fmla="*/ 2784258 w 3190111"/>
              <a:gd name="connsiteY12" fmla="*/ 0 h 2883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90111" h="2883873">
                <a:moveTo>
                  <a:pt x="2496508" y="2321164"/>
                </a:moveTo>
                <a:lnTo>
                  <a:pt x="2496508" y="2883872"/>
                </a:lnTo>
                <a:lnTo>
                  <a:pt x="0" y="2883872"/>
                </a:lnTo>
                <a:lnTo>
                  <a:pt x="0" y="2321164"/>
                </a:lnTo>
                <a:close/>
                <a:moveTo>
                  <a:pt x="3190111" y="562708"/>
                </a:moveTo>
                <a:lnTo>
                  <a:pt x="3062414" y="562708"/>
                </a:lnTo>
                <a:lnTo>
                  <a:pt x="3062414" y="2321165"/>
                </a:lnTo>
                <a:lnTo>
                  <a:pt x="3065612" y="2321165"/>
                </a:lnTo>
                <a:lnTo>
                  <a:pt x="2499706" y="2883873"/>
                </a:lnTo>
                <a:lnTo>
                  <a:pt x="2499706" y="2321165"/>
                </a:lnTo>
                <a:lnTo>
                  <a:pt x="2499706" y="562708"/>
                </a:lnTo>
                <a:lnTo>
                  <a:pt x="2378404" y="562708"/>
                </a:lnTo>
                <a:lnTo>
                  <a:pt x="278425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 rot="16200000">
            <a:off x="8122914" y="3070115"/>
            <a:ext cx="4403959" cy="3689367"/>
          </a:xfrm>
          <a:custGeom>
            <a:avLst/>
            <a:gdLst>
              <a:gd name="connsiteX0" fmla="*/ 5289608 w 5289608"/>
              <a:gd name="connsiteY0" fmla="*/ 562708 h 4431309"/>
              <a:gd name="connsiteX1" fmla="*/ 5165108 w 5289608"/>
              <a:gd name="connsiteY1" fmla="*/ 562708 h 4431309"/>
              <a:gd name="connsiteX2" fmla="*/ 5165108 w 5289608"/>
              <a:gd name="connsiteY2" fmla="*/ 3868601 h 4431309"/>
              <a:gd name="connsiteX3" fmla="*/ 4602401 w 5289608"/>
              <a:gd name="connsiteY3" fmla="*/ 4431309 h 4431309"/>
              <a:gd name="connsiteX4" fmla="*/ 0 w 5289608"/>
              <a:gd name="connsiteY4" fmla="*/ 4431309 h 4431309"/>
              <a:gd name="connsiteX5" fmla="*/ 0 w 5289608"/>
              <a:gd name="connsiteY5" fmla="*/ 3868601 h 4431309"/>
              <a:gd name="connsiteX6" fmla="*/ 4602401 w 5289608"/>
              <a:gd name="connsiteY6" fmla="*/ 3868601 h 4431309"/>
              <a:gd name="connsiteX7" fmla="*/ 4602401 w 5289608"/>
              <a:gd name="connsiteY7" fmla="*/ 562708 h 4431309"/>
              <a:gd name="connsiteX8" fmla="*/ 4477901 w 5289608"/>
              <a:gd name="connsiteY8" fmla="*/ 562708 h 4431309"/>
              <a:gd name="connsiteX9" fmla="*/ 4883755 w 5289608"/>
              <a:gd name="connsiteY9" fmla="*/ 0 h 443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9608" h="4431309">
                <a:moveTo>
                  <a:pt x="5289608" y="562708"/>
                </a:moveTo>
                <a:lnTo>
                  <a:pt x="5165108" y="562708"/>
                </a:lnTo>
                <a:lnTo>
                  <a:pt x="5165108" y="3868601"/>
                </a:lnTo>
                <a:lnTo>
                  <a:pt x="4602401" y="4431309"/>
                </a:lnTo>
                <a:lnTo>
                  <a:pt x="0" y="4431309"/>
                </a:lnTo>
                <a:lnTo>
                  <a:pt x="0" y="3868601"/>
                </a:lnTo>
                <a:lnTo>
                  <a:pt x="4602401" y="3868601"/>
                </a:lnTo>
                <a:lnTo>
                  <a:pt x="4602401" y="562708"/>
                </a:lnTo>
                <a:lnTo>
                  <a:pt x="4477901" y="562708"/>
                </a:lnTo>
                <a:lnTo>
                  <a:pt x="488375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Freeform 3"/>
          <p:cNvSpPr/>
          <p:nvPr/>
        </p:nvSpPr>
        <p:spPr>
          <a:xfrm rot="16200000">
            <a:off x="8466444" y="5346167"/>
            <a:ext cx="1784373" cy="1756845"/>
          </a:xfrm>
          <a:custGeom>
            <a:avLst/>
            <a:gdLst>
              <a:gd name="connsiteX0" fmla="*/ 2143216 w 2143216"/>
              <a:gd name="connsiteY0" fmla="*/ 562708 h 2110152"/>
              <a:gd name="connsiteX1" fmla="*/ 2018715 w 2143216"/>
              <a:gd name="connsiteY1" fmla="*/ 562708 h 2110152"/>
              <a:gd name="connsiteX2" fmla="*/ 2018715 w 2143216"/>
              <a:gd name="connsiteY2" fmla="*/ 1547444 h 2110152"/>
              <a:gd name="connsiteX3" fmla="*/ 1456007 w 2143216"/>
              <a:gd name="connsiteY3" fmla="*/ 2110152 h 2110152"/>
              <a:gd name="connsiteX4" fmla="*/ 1456007 w 2143216"/>
              <a:gd name="connsiteY4" fmla="*/ 2110151 h 2110152"/>
              <a:gd name="connsiteX5" fmla="*/ 0 w 2143216"/>
              <a:gd name="connsiteY5" fmla="*/ 2110151 h 2110152"/>
              <a:gd name="connsiteX6" fmla="*/ 0 w 2143216"/>
              <a:gd name="connsiteY6" fmla="*/ 1547443 h 2110152"/>
              <a:gd name="connsiteX7" fmla="*/ 1456007 w 2143216"/>
              <a:gd name="connsiteY7" fmla="*/ 1547443 h 2110152"/>
              <a:gd name="connsiteX8" fmla="*/ 1456007 w 2143216"/>
              <a:gd name="connsiteY8" fmla="*/ 562708 h 2110152"/>
              <a:gd name="connsiteX9" fmla="*/ 1331509 w 2143216"/>
              <a:gd name="connsiteY9" fmla="*/ 562708 h 2110152"/>
              <a:gd name="connsiteX10" fmla="*/ 1737363 w 2143216"/>
              <a:gd name="connsiteY10" fmla="*/ 0 h 21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43216" h="2110152">
                <a:moveTo>
                  <a:pt x="2143216" y="562708"/>
                </a:moveTo>
                <a:lnTo>
                  <a:pt x="2018715" y="562708"/>
                </a:lnTo>
                <a:lnTo>
                  <a:pt x="2018715" y="1547444"/>
                </a:lnTo>
                <a:lnTo>
                  <a:pt x="1456007" y="2110152"/>
                </a:lnTo>
                <a:lnTo>
                  <a:pt x="1456007" y="2110151"/>
                </a:lnTo>
                <a:lnTo>
                  <a:pt x="0" y="2110151"/>
                </a:lnTo>
                <a:lnTo>
                  <a:pt x="0" y="1547443"/>
                </a:lnTo>
                <a:lnTo>
                  <a:pt x="1456007" y="1547443"/>
                </a:lnTo>
                <a:lnTo>
                  <a:pt x="1456007" y="562708"/>
                </a:lnTo>
                <a:lnTo>
                  <a:pt x="1331509" y="562708"/>
                </a:lnTo>
                <a:lnTo>
                  <a:pt x="17373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676959" y="2770161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4251560" y="2668258"/>
            <a:ext cx="3026728" cy="49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手工测试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.</a:t>
            </a:r>
            <a:endParaRPr lang="en-GB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676959" y="3729298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4236899" y="3616325"/>
            <a:ext cx="3026728" cy="494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Uiautomator</a:t>
            </a:r>
            <a:endParaRPr lang="en-GB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676959" y="4711790"/>
            <a:ext cx="419805" cy="315056"/>
            <a:chOff x="789999" y="2242985"/>
            <a:chExt cx="504229" cy="378415"/>
          </a:xfrm>
        </p:grpSpPr>
        <p:sp>
          <p:nvSpPr>
            <p:cNvPr id="29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221392" y="4564392"/>
            <a:ext cx="3339676" cy="494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Java+Appium+TestNG</a:t>
            </a:r>
            <a:endParaRPr lang="en-GB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676959" y="5651705"/>
            <a:ext cx="419805" cy="315056"/>
            <a:chOff x="789999" y="2242985"/>
            <a:chExt cx="504229" cy="378415"/>
          </a:xfrm>
        </p:grpSpPr>
        <p:sp>
          <p:nvSpPr>
            <p:cNvPr id="33" name="Rectangle 32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4292798" y="5536045"/>
            <a:ext cx="3026728" cy="494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Monkey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408C9E6-4F8F-4FB0-9579-E0845C39A5E4}"/>
              </a:ext>
            </a:extLst>
          </p:cNvPr>
          <p:cNvSpPr txBox="1"/>
          <p:nvPr/>
        </p:nvSpPr>
        <p:spPr>
          <a:xfrm>
            <a:off x="7486941" y="2090137"/>
            <a:ext cx="1986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用例总数</a:t>
            </a:r>
            <a:endParaRPr lang="zh-CN" altLang="en-US" dirty="0"/>
          </a:p>
        </p:txBody>
      </p:sp>
      <p:sp>
        <p:nvSpPr>
          <p:cNvPr id="45" name="左大括号 44">
            <a:extLst>
              <a:ext uri="{FF2B5EF4-FFF2-40B4-BE49-F238E27FC236}">
                <a16:creationId xmlns:a16="http://schemas.microsoft.com/office/drawing/2014/main" id="{D3366483-F55D-403E-99E8-EFFE01153E01}"/>
              </a:ext>
            </a:extLst>
          </p:cNvPr>
          <p:cNvSpPr/>
          <p:nvPr/>
        </p:nvSpPr>
        <p:spPr>
          <a:xfrm>
            <a:off x="2702864" y="2797849"/>
            <a:ext cx="692092" cy="3199161"/>
          </a:xfrm>
          <a:prstGeom prst="leftBrac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02F37952-6C8B-496A-9892-A9D12E37D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84" y="3697068"/>
            <a:ext cx="1133475" cy="1362075"/>
          </a:xfrm>
          <a:prstGeom prst="rect">
            <a:avLst/>
          </a:prstGeom>
        </p:spPr>
      </p:pic>
      <p:sp>
        <p:nvSpPr>
          <p:cNvPr id="49" name="Rectangle 22">
            <a:extLst>
              <a:ext uri="{FF2B5EF4-FFF2-40B4-BE49-F238E27FC236}">
                <a16:creationId xmlns:a16="http://schemas.microsoft.com/office/drawing/2014/main" id="{329CB23B-45B9-41EE-9AF4-96BE10D1C60D}"/>
              </a:ext>
            </a:extLst>
          </p:cNvPr>
          <p:cNvSpPr/>
          <p:nvPr/>
        </p:nvSpPr>
        <p:spPr>
          <a:xfrm>
            <a:off x="689173" y="6473186"/>
            <a:ext cx="5059064" cy="429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通过四个方面，完成对“健身助手的测试”</a:t>
            </a:r>
            <a:endParaRPr lang="en-GB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29">
            <a:extLst>
              <a:ext uri="{FF2B5EF4-FFF2-40B4-BE49-F238E27FC236}">
                <a16:creationId xmlns:a16="http://schemas.microsoft.com/office/drawing/2014/main" id="{B12894CF-CFE7-4F05-8BD5-D9990016EEB5}"/>
              </a:ext>
            </a:extLst>
          </p:cNvPr>
          <p:cNvSpPr txBox="1"/>
          <p:nvPr/>
        </p:nvSpPr>
        <p:spPr>
          <a:xfrm>
            <a:off x="5667134" y="1005089"/>
            <a:ext cx="5220580" cy="6036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用例汇总</a:t>
            </a:r>
            <a:endParaRPr lang="en-GB" sz="3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Box 8">
            <a:extLst>
              <a:ext uri="{FF2B5EF4-FFF2-40B4-BE49-F238E27FC236}">
                <a16:creationId xmlns:a16="http://schemas.microsoft.com/office/drawing/2014/main" id="{728ECDC6-04DF-41B1-9475-BE7354A8C3E1}"/>
              </a:ext>
            </a:extLst>
          </p:cNvPr>
          <p:cNvSpPr txBox="1"/>
          <p:nvPr/>
        </p:nvSpPr>
        <p:spPr>
          <a:xfrm>
            <a:off x="740743" y="519981"/>
            <a:ext cx="10686740" cy="16619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移动端测试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测试成果 </a:t>
            </a:r>
            <a:endParaRPr lang="en-GB" altLang="zh-CN" sz="3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en-GB" altLang="zh-CN" sz="3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47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1" grpId="0"/>
      <p:bldP spid="35" grpId="0"/>
      <p:bldP spid="45" grpId="0" animBg="1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02161" y="2658080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7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lang="zh-CN" altLang="en-US" sz="20987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6141343" y="4319080"/>
            <a:ext cx="4860273" cy="0"/>
          </a:xfrm>
          <a:prstGeom prst="line">
            <a:avLst/>
          </a:prstGeom>
          <a:ln w="127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文本框 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6218" y="4026917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797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3797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7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25003" y="3451250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5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移动端测试</a:t>
            </a:r>
          </a:p>
        </p:txBody>
      </p:sp>
      <p:sp>
        <p:nvSpPr>
          <p:cNvPr id="13" name="TextBox 11"/>
          <p:cNvSpPr txBox="1"/>
          <p:nvPr/>
        </p:nvSpPr>
        <p:spPr>
          <a:xfrm>
            <a:off x="6434059" y="5026868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UIautomator</a:t>
            </a:r>
            <a:endParaRPr lang="en-US" altLang="zh-CN" sz="2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6450651" y="4522812"/>
            <a:ext cx="143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Monkey</a:t>
            </a:r>
            <a:endParaRPr lang="en-US" altLang="zh-CN" sz="2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71291C1A-FB1D-4388-BFB8-E60179D7432B}"/>
              </a:ext>
            </a:extLst>
          </p:cNvPr>
          <p:cNvSpPr txBox="1"/>
          <p:nvPr/>
        </p:nvSpPr>
        <p:spPr>
          <a:xfrm>
            <a:off x="6425003" y="5521632"/>
            <a:ext cx="3653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Java+Appium+TestNG</a:t>
            </a:r>
            <a:endParaRPr lang="en-US" altLang="zh-CN" sz="2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233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052" grpId="0" animBg="1"/>
      <p:bldP spid="8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">
            <a:extLst>
              <a:ext uri="{FF2B5EF4-FFF2-40B4-BE49-F238E27FC236}">
                <a16:creationId xmlns:a16="http://schemas.microsoft.com/office/drawing/2014/main" id="{FC4D3F7B-59D2-4C12-87EF-E1823EB8C375}"/>
              </a:ext>
            </a:extLst>
          </p:cNvPr>
          <p:cNvSpPr txBox="1"/>
          <p:nvPr/>
        </p:nvSpPr>
        <p:spPr>
          <a:xfrm>
            <a:off x="5565279" y="1096045"/>
            <a:ext cx="3312368" cy="6074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过程管理</a:t>
            </a:r>
            <a:endParaRPr lang="en-GB" sz="3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7BB4DE-55B4-455F-94C3-F8C5801F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59" y="2661726"/>
            <a:ext cx="11469935" cy="39562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13DBF3-AB8A-4A32-AD90-BD8ED4437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076" y="2176165"/>
            <a:ext cx="7733618" cy="4495299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6AC776E3-EF2F-485A-B6C0-952533B42E2B}"/>
              </a:ext>
            </a:extLst>
          </p:cNvPr>
          <p:cNvSpPr txBox="1"/>
          <p:nvPr/>
        </p:nvSpPr>
        <p:spPr>
          <a:xfrm>
            <a:off x="740743" y="519981"/>
            <a:ext cx="10686740" cy="16619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移动端测试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测试成果 </a:t>
            </a:r>
            <a:endParaRPr lang="en-GB" altLang="zh-CN" sz="3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en-GB" altLang="zh-CN" sz="3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23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E76EDBAD-B62F-47AA-811F-E546BA2195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2797902"/>
              </p:ext>
            </p:extLst>
          </p:nvPr>
        </p:nvGraphicFramePr>
        <p:xfrm>
          <a:off x="2504939" y="1627728"/>
          <a:ext cx="85725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29">
            <a:extLst>
              <a:ext uri="{FF2B5EF4-FFF2-40B4-BE49-F238E27FC236}">
                <a16:creationId xmlns:a16="http://schemas.microsoft.com/office/drawing/2014/main" id="{BAFEC9A0-1DB6-4B10-9491-94B0ADC9E6AE}"/>
              </a:ext>
            </a:extLst>
          </p:cNvPr>
          <p:cNvSpPr txBox="1"/>
          <p:nvPr/>
        </p:nvSpPr>
        <p:spPr>
          <a:xfrm>
            <a:off x="4485159" y="663997"/>
            <a:ext cx="5220580" cy="6036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移动端测试缺陷总结</a:t>
            </a:r>
            <a:endParaRPr lang="en-GB" sz="3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2057402" y="3851553"/>
            <a:ext cx="874394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96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THANK YOU </a:t>
            </a:r>
          </a:p>
        </p:txBody>
      </p:sp>
      <p:sp>
        <p:nvSpPr>
          <p:cNvPr id="22" name="矩形 259"/>
          <p:cNvSpPr>
            <a:spLocks noChangeArrowheads="1"/>
          </p:cNvSpPr>
          <p:nvPr/>
        </p:nvSpPr>
        <p:spPr bwMode="auto">
          <a:xfrm>
            <a:off x="4768237" y="5581412"/>
            <a:ext cx="332227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感谢聆听，批评指导</a:t>
            </a:r>
          </a:p>
        </p:txBody>
      </p:sp>
    </p:spTree>
    <p:extLst>
      <p:ext uri="{BB962C8B-B14F-4D97-AF65-F5344CB8AC3E}">
        <p14:creationId xmlns:p14="http://schemas.microsoft.com/office/powerpoint/2010/main" val="27646552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ractur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4" name="矩形 36"/>
          <p:cNvSpPr>
            <a:spLocks noChangeArrowheads="1"/>
          </p:cNvSpPr>
          <p:nvPr/>
        </p:nvSpPr>
        <p:spPr bwMode="auto">
          <a:xfrm>
            <a:off x="6482892" y="1705040"/>
            <a:ext cx="5615349" cy="1422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健身助手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ki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是一款健身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App,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可以选择健身课程进行训练，购买相关健身用品，查看相关健身知识。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AB8D414-DB37-43ED-94A7-156DE8D2D6F8}"/>
              </a:ext>
            </a:extLst>
          </p:cNvPr>
          <p:cNvSpPr txBox="1"/>
          <p:nvPr/>
        </p:nvSpPr>
        <p:spPr>
          <a:xfrm>
            <a:off x="632995" y="303957"/>
            <a:ext cx="4572244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移动端测试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项目准备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D82EC6-ACFD-4A7B-9652-4C63DA3E3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6" y="1066747"/>
            <a:ext cx="2880320" cy="50991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8778FE-905F-489E-8563-39BD1C436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4" y="1688760"/>
            <a:ext cx="2952328" cy="52497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67DA00-DB2E-438F-9268-1C95F20EFF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50" y="3404162"/>
            <a:ext cx="1981551" cy="35283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DFFF59B-3E91-4676-8F05-B33DD6F8EC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101" y="3404162"/>
            <a:ext cx="1970682" cy="35283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56BE484-A97C-4543-9B24-86495DA3FF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84" y="3404162"/>
            <a:ext cx="1989258" cy="3528391"/>
          </a:xfrm>
          <a:prstGeom prst="rect">
            <a:avLst/>
          </a:prstGeom>
        </p:spPr>
      </p:pic>
      <p:sp>
        <p:nvSpPr>
          <p:cNvPr id="9" name="矩形 36">
            <a:extLst>
              <a:ext uri="{FF2B5EF4-FFF2-40B4-BE49-F238E27FC236}">
                <a16:creationId xmlns:a16="http://schemas.microsoft.com/office/drawing/2014/main" id="{9E3F8C33-1BF9-4FC0-A9A5-F845AE2AF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479" y="837271"/>
            <a:ext cx="5615349" cy="1386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项目介绍</a:t>
            </a: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46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2800" y="1456085"/>
            <a:ext cx="5258739" cy="530112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AB8D414-DB37-43ED-94A7-156DE8D2D6F8}"/>
              </a:ext>
            </a:extLst>
          </p:cNvPr>
          <p:cNvSpPr txBox="1"/>
          <p:nvPr/>
        </p:nvSpPr>
        <p:spPr>
          <a:xfrm>
            <a:off x="632995" y="303957"/>
            <a:ext cx="4572244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移动端测试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项目准备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23C0898-70CD-4C67-9BB6-6BB81C008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213" y="2556822"/>
            <a:ext cx="5731514" cy="4032448"/>
          </a:xfrm>
          <a:prstGeom prst="rect">
            <a:avLst/>
          </a:prstGeom>
        </p:spPr>
      </p:pic>
      <p:sp>
        <p:nvSpPr>
          <p:cNvPr id="11" name="矩形 36">
            <a:extLst>
              <a:ext uri="{FF2B5EF4-FFF2-40B4-BE49-F238E27FC236}">
                <a16:creationId xmlns:a16="http://schemas.microsoft.com/office/drawing/2014/main" id="{7A7DE9B9-43D2-4B38-9928-D70635478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1543" y="1146598"/>
            <a:ext cx="3023061" cy="1386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项目分工</a:t>
            </a: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84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6">
            <a:extLst>
              <a:ext uri="{FF2B5EF4-FFF2-40B4-BE49-F238E27FC236}">
                <a16:creationId xmlns:a16="http://schemas.microsoft.com/office/drawing/2014/main" id="{7A6758D5-E4DB-4455-8D47-2F90865AF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1543" y="1168053"/>
            <a:ext cx="5615349" cy="1386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环境搭建</a:t>
            </a: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DC2E85-3326-4FCC-8887-BF6358C28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t="41916" r="-3550" b="6733"/>
          <a:stretch/>
        </p:blipFill>
        <p:spPr>
          <a:xfrm>
            <a:off x="538641" y="4145460"/>
            <a:ext cx="5098646" cy="961374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EC524291-7075-4C82-B1B2-90764538783D}"/>
              </a:ext>
            </a:extLst>
          </p:cNvPr>
          <p:cNvSpPr txBox="1"/>
          <p:nvPr/>
        </p:nvSpPr>
        <p:spPr>
          <a:xfrm>
            <a:off x="5709295" y="4112352"/>
            <a:ext cx="3816424" cy="406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eclipse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启动服务器端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E050737F-6EE7-4879-9D70-6BA0DB70D95C}"/>
              </a:ext>
            </a:extLst>
          </p:cNvPr>
          <p:cNvSpPr txBox="1"/>
          <p:nvPr/>
        </p:nvSpPr>
        <p:spPr>
          <a:xfrm>
            <a:off x="5709295" y="2801287"/>
            <a:ext cx="3816424" cy="868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在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Android Studio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运行项目，将被测项目装在模拟器上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0722DB-5CA0-4E9C-A951-436B7FC2C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94" y="2724472"/>
            <a:ext cx="1133475" cy="1362075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DA93E7C4-1714-4F84-82F7-1586EF471A12}"/>
              </a:ext>
            </a:extLst>
          </p:cNvPr>
          <p:cNvSpPr txBox="1"/>
          <p:nvPr/>
        </p:nvSpPr>
        <p:spPr>
          <a:xfrm>
            <a:off x="5709295" y="5200501"/>
            <a:ext cx="3816424" cy="406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数据库使用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MySQL5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FD5F1674-CAD8-470F-B51D-56890E968E23}"/>
              </a:ext>
            </a:extLst>
          </p:cNvPr>
          <p:cNvSpPr/>
          <p:nvPr/>
        </p:nvSpPr>
        <p:spPr>
          <a:xfrm>
            <a:off x="9525719" y="3070286"/>
            <a:ext cx="648072" cy="2346239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E2C50B2-3266-41ED-B2C4-D4F0E6C4D48A}"/>
              </a:ext>
            </a:extLst>
          </p:cNvPr>
          <p:cNvSpPr txBox="1"/>
          <p:nvPr/>
        </p:nvSpPr>
        <p:spPr>
          <a:xfrm>
            <a:off x="10317807" y="3868311"/>
            <a:ext cx="2439888" cy="488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完成被测环境搭建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A3A0D2EC-3764-4195-BC14-E5D4F54C80E7}"/>
              </a:ext>
            </a:extLst>
          </p:cNvPr>
          <p:cNvSpPr txBox="1"/>
          <p:nvPr/>
        </p:nvSpPr>
        <p:spPr>
          <a:xfrm>
            <a:off x="632995" y="303957"/>
            <a:ext cx="4572244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移动端测试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项目准备</a:t>
            </a:r>
          </a:p>
        </p:txBody>
      </p:sp>
    </p:spTree>
    <p:extLst>
      <p:ext uri="{BB962C8B-B14F-4D97-AF65-F5344CB8AC3E}">
        <p14:creationId xmlns:p14="http://schemas.microsoft.com/office/powerpoint/2010/main" val="1017141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5"/>
          <p:cNvSpPr txBox="1"/>
          <p:nvPr/>
        </p:nvSpPr>
        <p:spPr>
          <a:xfrm>
            <a:off x="321285" y="1962814"/>
            <a:ext cx="2515794" cy="39263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共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160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条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五个功能模块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健身百科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视频课程和商品界面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秒表和用户信息更改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我的好友</a:t>
            </a:r>
          </a:p>
        </p:txBody>
      </p:sp>
      <p:sp>
        <p:nvSpPr>
          <p:cNvPr id="25" name="TextBox 16"/>
          <p:cNvSpPr txBox="1"/>
          <p:nvPr/>
        </p:nvSpPr>
        <p:spPr>
          <a:xfrm>
            <a:off x="321285" y="1481258"/>
            <a:ext cx="25796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自动化测试用例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95695" y="3333822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89520" y="3013059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8" name="TextBox 15"/>
          <p:cNvSpPr txBox="1"/>
          <p:nvPr/>
        </p:nvSpPr>
        <p:spPr>
          <a:xfrm>
            <a:off x="6897516" y="4789397"/>
            <a:ext cx="2113134" cy="3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请替换文字内容，添加相关标题，修改文内容，也可以直接复制你的内容到此。</a:t>
            </a:r>
          </a:p>
        </p:txBody>
      </p:sp>
      <p:sp>
        <p:nvSpPr>
          <p:cNvPr id="19" name="TextBox 16"/>
          <p:cNvSpPr txBox="1"/>
          <p:nvPr/>
        </p:nvSpPr>
        <p:spPr>
          <a:xfrm>
            <a:off x="6891341" y="4468634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20" name="TextBox 15"/>
          <p:cNvSpPr txBox="1"/>
          <p:nvPr/>
        </p:nvSpPr>
        <p:spPr>
          <a:xfrm>
            <a:off x="9790006" y="3268507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A1B878A6-8DA5-40EE-9FC3-6D8EC6F45B7D}"/>
              </a:ext>
            </a:extLst>
          </p:cNvPr>
          <p:cNvSpPr txBox="1"/>
          <p:nvPr/>
        </p:nvSpPr>
        <p:spPr>
          <a:xfrm>
            <a:off x="632995" y="303957"/>
            <a:ext cx="4572244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移动端测试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交付物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057DD8-A172-453B-813E-837387894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59" y="1312069"/>
            <a:ext cx="8164284" cy="45305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46FA7F-C311-444B-8AD6-3FB430D9A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51" y="1639735"/>
            <a:ext cx="8135606" cy="45305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34B094-4020-49C9-8B55-FED2EEC3D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656" y="1994150"/>
            <a:ext cx="8141882" cy="45305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D72086-89E6-460A-948C-9DE620B86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412" y="2326118"/>
            <a:ext cx="8135606" cy="45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2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5"/>
          <p:cNvSpPr txBox="1"/>
          <p:nvPr/>
        </p:nvSpPr>
        <p:spPr>
          <a:xfrm>
            <a:off x="159866" y="1790761"/>
            <a:ext cx="2515794" cy="406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共</a:t>
            </a:r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66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TextBox 16"/>
          <p:cNvSpPr txBox="1"/>
          <p:nvPr/>
        </p:nvSpPr>
        <p:spPr>
          <a:xfrm>
            <a:off x="159866" y="1481258"/>
            <a:ext cx="25796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缺陷报告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95695" y="3333822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89520" y="3013059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8" name="TextBox 15"/>
          <p:cNvSpPr txBox="1"/>
          <p:nvPr/>
        </p:nvSpPr>
        <p:spPr>
          <a:xfrm>
            <a:off x="6897516" y="4789397"/>
            <a:ext cx="2113134" cy="347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请替换文字内容，添加相关标题，修改文内容，也可以直接复制你的内容到此。</a:t>
            </a:r>
          </a:p>
        </p:txBody>
      </p:sp>
      <p:sp>
        <p:nvSpPr>
          <p:cNvPr id="19" name="TextBox 16"/>
          <p:cNvSpPr txBox="1"/>
          <p:nvPr/>
        </p:nvSpPr>
        <p:spPr>
          <a:xfrm>
            <a:off x="6891341" y="4468634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20" name="TextBox 15"/>
          <p:cNvSpPr txBox="1"/>
          <p:nvPr/>
        </p:nvSpPr>
        <p:spPr>
          <a:xfrm>
            <a:off x="9790006" y="3268507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A1B878A6-8DA5-40EE-9FC3-6D8EC6F45B7D}"/>
              </a:ext>
            </a:extLst>
          </p:cNvPr>
          <p:cNvSpPr txBox="1"/>
          <p:nvPr/>
        </p:nvSpPr>
        <p:spPr>
          <a:xfrm>
            <a:off x="632995" y="303957"/>
            <a:ext cx="4572244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移动端测试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交付物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057DD8-A172-453B-813E-837387894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162" y="1252388"/>
            <a:ext cx="9512426" cy="47278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46FA7F-C311-444B-8AD6-3FB430D9A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9446" y="1590156"/>
            <a:ext cx="9479010" cy="47053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34B094-4020-49C9-8B55-FED2EEC3D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2116" y="1943303"/>
            <a:ext cx="9486323" cy="47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4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939806" y="160010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900510" y="2392191"/>
            <a:ext cx="3757060" cy="738730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M</a:t>
              </a: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onkey</a:t>
              </a:r>
              <a:endParaRPr lang="en-GB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900510" y="3276908"/>
            <a:ext cx="3757060" cy="738731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GB" sz="2000" dirty="0" err="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Java+App</a:t>
              </a:r>
              <a:r>
                <a:rPr lang="en-US" altLang="zh-CN" sz="2000" dirty="0" err="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i</a:t>
              </a:r>
              <a:r>
                <a:rPr lang="en-GB" sz="2000" dirty="0" err="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um+TestNG</a:t>
              </a:r>
              <a:endParaRPr lang="en-GB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900510" y="4161625"/>
            <a:ext cx="3757060" cy="738730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GB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u</a:t>
              </a:r>
              <a:r>
                <a:rPr lang="en-US" altLang="zh-CN" sz="2000" dirty="0" err="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i</a:t>
              </a:r>
              <a:r>
                <a:rPr lang="en-GB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automator</a:t>
              </a:r>
              <a:endParaRPr lang="en-GB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900509" y="5046342"/>
            <a:ext cx="3757060" cy="689253"/>
            <a:chOff x="5128064" y="4772988"/>
            <a:chExt cx="3273084" cy="515156"/>
          </a:xfrm>
        </p:grpSpPr>
        <p:sp>
          <p:nvSpPr>
            <p:cNvPr id="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手工测试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833288" y="2392189"/>
            <a:ext cx="4064898" cy="3197420"/>
            <a:chOff x="689317" y="2256183"/>
            <a:chExt cx="3854548" cy="3031960"/>
          </a:xfrm>
        </p:grpSpPr>
        <p:sp>
          <p:nvSpPr>
            <p:cNvPr id="28" name="Rectangle 27"/>
            <p:cNvSpPr/>
            <p:nvPr/>
          </p:nvSpPr>
          <p:spPr>
            <a:xfrm>
              <a:off x="689317" y="2256183"/>
              <a:ext cx="3854548" cy="30319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43972" y="3072795"/>
              <a:ext cx="3112657" cy="69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通过这四种方式对“健身助手”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APP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进行测试。</a:t>
              </a:r>
              <a:endParaRPr lang="en-GB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9" name="TextBox 8">
            <a:extLst>
              <a:ext uri="{FF2B5EF4-FFF2-40B4-BE49-F238E27FC236}">
                <a16:creationId xmlns:a16="http://schemas.microsoft.com/office/drawing/2014/main" id="{B93240BE-98BE-41B2-8AEA-FFC36EE21BE8}"/>
              </a:ext>
            </a:extLst>
          </p:cNvPr>
          <p:cNvSpPr txBox="1"/>
          <p:nvPr/>
        </p:nvSpPr>
        <p:spPr>
          <a:xfrm>
            <a:off x="632995" y="303957"/>
            <a:ext cx="666047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移动端测试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测试成果</a:t>
            </a:r>
          </a:p>
        </p:txBody>
      </p:sp>
    </p:spTree>
    <p:extLst>
      <p:ext uri="{BB962C8B-B14F-4D97-AF65-F5344CB8AC3E}">
        <p14:creationId xmlns:p14="http://schemas.microsoft.com/office/powerpoint/2010/main" val="15487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3">
            <a:extLst>
              <a:ext uri="{FF2B5EF4-FFF2-40B4-BE49-F238E27FC236}">
                <a16:creationId xmlns:a16="http://schemas.microsoft.com/office/drawing/2014/main" id="{AB8D96FE-AC40-4946-BE4E-A525947A9637}"/>
              </a:ext>
            </a:extLst>
          </p:cNvPr>
          <p:cNvSpPr/>
          <p:nvPr/>
        </p:nvSpPr>
        <p:spPr>
          <a:xfrm>
            <a:off x="1100783" y="3616325"/>
            <a:ext cx="4608512" cy="165618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6000" i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</a:t>
            </a:r>
            <a:r>
              <a:rPr lang="en-US" altLang="zh-CN" sz="6000" i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onkey</a:t>
            </a:r>
            <a:endParaRPr lang="en-GB" sz="2000" i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0974B757-04CD-4D82-A64D-F958203A0974}"/>
              </a:ext>
            </a:extLst>
          </p:cNvPr>
          <p:cNvSpPr txBox="1"/>
          <p:nvPr/>
        </p:nvSpPr>
        <p:spPr>
          <a:xfrm>
            <a:off x="632995" y="303957"/>
            <a:ext cx="666047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移动端测试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测试成果</a:t>
            </a:r>
          </a:p>
        </p:txBody>
      </p:sp>
    </p:spTree>
    <p:extLst>
      <p:ext uri="{BB962C8B-B14F-4D97-AF65-F5344CB8AC3E}">
        <p14:creationId xmlns:p14="http://schemas.microsoft.com/office/powerpoint/2010/main" val="14069215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2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heme/theme1.xml><?xml version="1.0" encoding="utf-8"?>
<a:theme xmlns:a="http://schemas.openxmlformats.org/drawingml/2006/main" name="自定义设计方案">
  <a:themeElements>
    <a:clrScheme name="自定义 14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AD1B5"/>
      </a:accent1>
      <a:accent2>
        <a:srgbClr val="FED403"/>
      </a:accent2>
      <a:accent3>
        <a:srgbClr val="73D329"/>
      </a:accent3>
      <a:accent4>
        <a:srgbClr val="F66E4F"/>
      </a:accent4>
      <a:accent5>
        <a:srgbClr val="3AD1B5"/>
      </a:accent5>
      <a:accent6>
        <a:srgbClr val="FED403"/>
      </a:accent6>
      <a:hlink>
        <a:srgbClr val="73D329"/>
      </a:hlink>
      <a:folHlink>
        <a:srgbClr val="F66E4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677</Words>
  <Application>Microsoft Office PowerPoint</Application>
  <PresentationFormat>自定义</PresentationFormat>
  <Paragraphs>126</Paragraphs>
  <Slides>22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宋体</vt:lpstr>
      <vt:lpstr>微软雅黑</vt:lpstr>
      <vt:lpstr>Arial</vt:lpstr>
      <vt:lpstr>Arial Black</vt:lpstr>
      <vt:lpstr>Calibri</vt:lpstr>
      <vt:lpstr>Calibri Light</vt:lpstr>
      <vt:lpstr>Wingdings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bt230</dc:title>
  <dc:creator/>
  <cp:lastModifiedBy/>
  <cp:revision>1</cp:revision>
  <dcterms:created xsi:type="dcterms:W3CDTF">2016-11-30T11:55:25Z</dcterms:created>
  <dcterms:modified xsi:type="dcterms:W3CDTF">2021-06-07T00:32:03Z</dcterms:modified>
</cp:coreProperties>
</file>